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90" r:id="rId6"/>
    <p:sldMasterId id="2147483920" r:id="rId7"/>
    <p:sldMasterId id="2147483948" r:id="rId8"/>
    <p:sldMasterId id="2147483964" r:id="rId9"/>
  </p:sldMasterIdLst>
  <p:notesMasterIdLst>
    <p:notesMasterId r:id="rId22"/>
  </p:notesMasterIdLst>
  <p:handoutMasterIdLst>
    <p:handoutMasterId r:id="rId23"/>
  </p:handoutMasterIdLst>
  <p:sldIdLst>
    <p:sldId id="397" r:id="rId10"/>
    <p:sldId id="9929" r:id="rId11"/>
    <p:sldId id="9930" r:id="rId12"/>
    <p:sldId id="9937" r:id="rId13"/>
    <p:sldId id="617" r:id="rId14"/>
    <p:sldId id="9932" r:id="rId15"/>
    <p:sldId id="9933" r:id="rId16"/>
    <p:sldId id="9934" r:id="rId17"/>
    <p:sldId id="9935" r:id="rId18"/>
    <p:sldId id="9936" r:id="rId19"/>
    <p:sldId id="9931" r:id="rId20"/>
    <p:sldId id="357" r:id="rId21"/>
  </p:sldIdLst>
  <p:sldSz cx="12192000" cy="6858000"/>
  <p:notesSz cx="6807200" cy="9939338"/>
  <p:custDataLst>
    <p:tags r:id="rId2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DF9"/>
    <a:srgbClr val="004494"/>
    <a:srgbClr val="BB0017"/>
    <a:srgbClr val="FF9933"/>
    <a:srgbClr val="C0D0E6"/>
    <a:srgbClr val="FFFFFF"/>
    <a:srgbClr val="474749"/>
    <a:srgbClr val="9B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7" autoAdjust="0"/>
    <p:restoredTop sz="95887" autoAdjust="0"/>
  </p:normalViewPr>
  <p:slideViewPr>
    <p:cSldViewPr snapToObjects="1" showGuides="1">
      <p:cViewPr varScale="1">
        <p:scale>
          <a:sx n="109" d="100"/>
          <a:sy n="109" d="100"/>
        </p:scale>
        <p:origin x="55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3" d="100"/>
          <a:sy n="83" d="100"/>
        </p:scale>
        <p:origin x="2856" y="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794609" y="9139896"/>
            <a:ext cx="865339" cy="15930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r">
              <a:defRPr sz="1200"/>
            </a:lvl1pPr>
          </a:lstStyle>
          <a:p>
            <a:fld id="{B324718F-346D-415D-B930-072E7BB8484D}" type="datetimeFigureOut">
              <a:rPr lang="de-DE" sz="1000" smtClean="0">
                <a:solidFill>
                  <a:schemeClr val="accent2"/>
                </a:solidFill>
              </a:rPr>
              <a:t>18.08.2023</a:t>
            </a:fld>
            <a:endParaRPr lang="de-DE" sz="1000">
              <a:solidFill>
                <a:schemeClr val="accent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2254" y="9139896"/>
            <a:ext cx="2218077" cy="159308"/>
          </a:xfrm>
          <a:prstGeom prst="rect">
            <a:avLst/>
          </a:prstGeom>
        </p:spPr>
        <p:txBody>
          <a:bodyPr vert="horz" wrap="square" lIns="0" tIns="0" rIns="91440" bIns="0" rtlCol="0" anchor="ctr">
            <a:spAutoFit/>
          </a:bodyPr>
          <a:lstStyle>
            <a:lvl1pPr algn="l">
              <a:defRPr sz="1200"/>
            </a:lvl1pPr>
          </a:lstStyle>
          <a:p>
            <a:endParaRPr lang="de-DE" sz="1000" dirty="0">
              <a:solidFill>
                <a:schemeClr val="accent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694227" y="9139896"/>
            <a:ext cx="591124" cy="15930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r">
              <a:defRPr sz="1200"/>
            </a:lvl1pPr>
          </a:lstStyle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‹#›</a:t>
            </a:fld>
            <a:endParaRPr lang="de-DE" sz="1000">
              <a:solidFill>
                <a:schemeClr val="accent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490" y="9118042"/>
            <a:ext cx="1894828" cy="1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41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571500" y="746125"/>
            <a:ext cx="7950200" cy="4471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721" y="5321687"/>
            <a:ext cx="5445760" cy="367893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>
          <a:xfrm>
            <a:off x="2821228" y="9139896"/>
            <a:ext cx="798401" cy="15930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r">
              <a:defRPr sz="1200"/>
            </a:lvl1pPr>
          </a:lstStyle>
          <a:p>
            <a:fld id="{B324718F-346D-415D-B930-072E7BB8484D}" type="datetimeFigureOut">
              <a:rPr lang="de-DE" sz="1000" smtClean="0">
                <a:solidFill>
                  <a:schemeClr val="accent2"/>
                </a:solidFill>
              </a:rPr>
              <a:t>18.08.2023</a:t>
            </a:fld>
            <a:endParaRPr lang="de-DE" sz="1000" dirty="0">
              <a:solidFill>
                <a:schemeClr val="accent2"/>
              </a:solidFill>
            </a:endParaRPr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>
          <a:xfrm>
            <a:off x="680721" y="9139896"/>
            <a:ext cx="2048464" cy="159308"/>
          </a:xfrm>
          <a:prstGeom prst="rect">
            <a:avLst/>
          </a:prstGeom>
        </p:spPr>
        <p:txBody>
          <a:bodyPr vert="horz" wrap="square" lIns="0" tIns="0" rIns="91440" bIns="0" rtlCol="0" anchor="ctr">
            <a:spAutoFit/>
          </a:bodyPr>
          <a:lstStyle>
            <a:lvl1pPr algn="l">
              <a:defRPr sz="1200"/>
            </a:lvl1pPr>
          </a:lstStyle>
          <a:p>
            <a:endParaRPr lang="de-DE" sz="1000" dirty="0">
              <a:solidFill>
                <a:schemeClr val="accent2"/>
              </a:solidFill>
            </a:endParaRP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3711673" y="9139896"/>
            <a:ext cx="427937" cy="159308"/>
          </a:xfrm>
          <a:prstGeom prst="rect">
            <a:avLst/>
          </a:prstGeom>
        </p:spPr>
        <p:txBody>
          <a:bodyPr vert="horz" wrap="square" lIns="91440" tIns="0" rIns="91440" bIns="0" rtlCol="0" anchor="ctr">
            <a:spAutoFit/>
          </a:bodyPr>
          <a:lstStyle>
            <a:lvl1pPr algn="r">
              <a:defRPr sz="1200"/>
            </a:lvl1pPr>
          </a:lstStyle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‹#›</a:t>
            </a:fld>
            <a:endParaRPr lang="de-DE" sz="1000" dirty="0">
              <a:solidFill>
                <a:schemeClr val="accent2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53" y="9118042"/>
            <a:ext cx="1894828" cy="1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3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kern="1200">
        <a:solidFill>
          <a:schemeClr val="accent3"/>
        </a:solidFill>
        <a:latin typeface="+mn-lt"/>
        <a:ea typeface="+mn-ea"/>
        <a:cs typeface="+mn-cs"/>
      </a:defRPr>
    </a:lvl1pPr>
    <a:lvl2pPr marL="457200" indent="-457200" algn="l" defTabSz="914400" rtl="0" eaLnBrk="1" latinLnBrk="0" hangingPunct="1">
      <a:spcBef>
        <a:spcPts val="600"/>
      </a:spcBef>
      <a:defRPr sz="1200" kern="1200">
        <a:solidFill>
          <a:schemeClr val="accent2"/>
        </a:solidFill>
        <a:latin typeface="+mn-lt"/>
        <a:ea typeface="+mn-ea"/>
        <a:cs typeface="+mn-cs"/>
      </a:defRPr>
    </a:lvl2pPr>
    <a:lvl3pPr marL="270000" indent="-270000" algn="l" defTabSz="914400" rtl="0" eaLnBrk="1" latinLnBrk="0" hangingPunct="1">
      <a:spcBef>
        <a:spcPts val="600"/>
      </a:spcBef>
      <a:buClr>
        <a:schemeClr val="accent3"/>
      </a:buClr>
      <a:buFont typeface="Wingdings" panose="05000000000000000000" pitchFamily="2" charset="2"/>
      <a:buChar char="§"/>
      <a:defRPr sz="1200" kern="1200">
        <a:solidFill>
          <a:schemeClr val="accent2"/>
        </a:solidFill>
        <a:latin typeface="+mn-lt"/>
        <a:ea typeface="+mn-ea"/>
        <a:cs typeface="+mn-cs"/>
      </a:defRPr>
    </a:lvl3pPr>
    <a:lvl4pPr marL="539750" indent="-270000" algn="l" defTabSz="914400" rtl="0" eaLnBrk="1" latinLnBrk="0" hangingPunct="1">
      <a:spcBef>
        <a:spcPts val="600"/>
      </a:spcBef>
      <a:buClr>
        <a:schemeClr val="accent3"/>
      </a:buClr>
      <a:buFont typeface="Wingdings" panose="05000000000000000000" pitchFamily="2" charset="2"/>
      <a:buChar char="§"/>
      <a:defRPr sz="1200" kern="1200">
        <a:solidFill>
          <a:schemeClr val="accent2"/>
        </a:solidFill>
        <a:latin typeface="+mn-lt"/>
        <a:ea typeface="+mn-ea"/>
        <a:cs typeface="+mn-cs"/>
      </a:defRPr>
    </a:lvl4pPr>
    <a:lvl5pPr marL="810000" indent="-270000" algn="l" defTabSz="914400" rtl="0" eaLnBrk="1" latinLnBrk="0" hangingPunct="1">
      <a:spcBef>
        <a:spcPts val="600"/>
      </a:spcBef>
      <a:buClr>
        <a:schemeClr val="accent3"/>
      </a:buClr>
      <a:buFont typeface="Wingdings" panose="05000000000000000000" pitchFamily="2" charset="2"/>
      <a:buChar char="§"/>
      <a:defRPr sz="1200" kern="1200">
        <a:solidFill>
          <a:schemeClr val="accent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1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42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10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130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11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9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12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9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DEFF06-5FA9-4DF8-82BE-E0C4F93652E8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47474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4747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342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3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75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4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70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5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8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6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6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7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8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8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8175" y="744538"/>
            <a:ext cx="5480050" cy="3082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EFF06-5FA9-4DF8-82BE-E0C4F93652E8}" type="slidenum">
              <a:rPr lang="de-DE" sz="1000" smtClean="0">
                <a:solidFill>
                  <a:schemeClr val="accent2"/>
                </a:solidFill>
              </a:rPr>
              <a:t>9</a:t>
            </a:fld>
            <a:endParaRPr lang="de-DE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7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1046659-FC9E-4D7F-9E85-0BD4306D1936}"/>
              </a:ext>
            </a:extLst>
          </p:cNvPr>
          <p:cNvSpPr/>
          <p:nvPr userDrawn="1"/>
        </p:nvSpPr>
        <p:spPr>
          <a:xfrm>
            <a:off x="0" y="0"/>
            <a:ext cx="12192000" cy="6165850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58255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5" imgH="303" progId="TCLayout.ActiveDocument.1">
                  <p:embed/>
                </p:oleObj>
              </mc:Choice>
              <mc:Fallback>
                <p:oleObj name="think-cell Folie" r:id="rId3" imgW="305" imgH="30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lang="en-US" smtClean="0">
                <a:effectLst/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34" y="1268413"/>
            <a:ext cx="4003534" cy="2655705"/>
          </a:xfrm>
          <a:prstGeom prst="rect">
            <a:avLst/>
          </a:prstGeom>
          <a:noFill/>
        </p:spPr>
        <p:txBody>
          <a:bodyPr wrap="square" lIns="360000" tIns="90000" rIns="90000" bIns="90000" anchor="t">
            <a:spAutoFit/>
          </a:bodyPr>
          <a:lstStyle>
            <a:lvl1pPr marL="182563" indent="-182563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</a:defRPr>
            </a:lvl1pPr>
            <a:lvl2pPr marL="355600" indent="-173038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900">
                <a:solidFill>
                  <a:schemeClr val="accent2"/>
                </a:solidFill>
              </a:defRPr>
            </a:lvl2pPr>
            <a:lvl3pPr marL="539750" indent="-180975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>
                <a:solidFill>
                  <a:schemeClr val="accent2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lang="en-US" smtClean="0">
                <a:effectLst/>
              </a:defRPr>
            </a:lvl4pPr>
            <a:lvl5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Text in plain 1</a:t>
            </a:r>
          </a:p>
          <a:p>
            <a:pPr lvl="1"/>
            <a:r>
              <a:rPr lang="en-US" dirty="0"/>
              <a:t>Text in plain 2</a:t>
            </a:r>
          </a:p>
          <a:p>
            <a:pPr lvl="2"/>
            <a:r>
              <a:rPr lang="en-US" dirty="0"/>
              <a:t>Text in plain 3</a:t>
            </a:r>
            <a:endParaRPr lang="en-US" noProof="0" dirty="0"/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/>
            </a:pPr>
            <a:r>
              <a:rPr lang="en-US" dirty="0">
                <a:effectLst/>
                <a:latin typeface="Segoe UI Web (West European)"/>
              </a:rPr>
              <a:t>For subheadings please use text in level 4</a:t>
            </a:r>
            <a:endParaRPr lang="en-US" dirty="0"/>
          </a:p>
          <a:p>
            <a:pPr lvl="4"/>
            <a:r>
              <a:rPr lang="en-US" dirty="0"/>
              <a:t>For small texts please use level 5
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08000" y="1270329"/>
            <a:ext cx="4003534" cy="2655705"/>
          </a:xfrm>
          <a:prstGeom prst="rect">
            <a:avLst/>
          </a:prstGeom>
          <a:noFill/>
        </p:spPr>
        <p:txBody>
          <a:bodyPr wrap="square" lIns="360000" tIns="90000" rIns="90000" bIns="90000" anchor="t">
            <a:spAutoFit/>
          </a:bodyPr>
          <a:lstStyle>
            <a:lvl1pPr marL="182563" indent="-182563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</a:defRPr>
            </a:lvl1pPr>
            <a:lvl2pPr marL="355600" indent="-173038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900">
                <a:solidFill>
                  <a:schemeClr val="accent2"/>
                </a:solidFill>
              </a:defRPr>
            </a:lvl2pPr>
            <a:lvl3pPr marL="539750" indent="-180975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>
                <a:solidFill>
                  <a:schemeClr val="accent2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lang="en-US" smtClean="0">
                <a:effectLst/>
              </a:defRPr>
            </a:lvl4pPr>
            <a:lvl5pPr marL="0" indent="0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dirty="0"/>
              <a:t>Text in plain 1</a:t>
            </a:r>
          </a:p>
          <a:p>
            <a:pPr lvl="1"/>
            <a:r>
              <a:rPr lang="en-US" noProof="0" dirty="0"/>
              <a:t>Text in plain 2</a:t>
            </a:r>
          </a:p>
          <a:p>
            <a:pPr lvl="2"/>
            <a:r>
              <a:rPr lang="en-US" noProof="0" dirty="0"/>
              <a:t>Text in plain 3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/>
            </a:pPr>
            <a:r>
              <a:rPr lang="en-US" dirty="0">
                <a:effectLst/>
                <a:latin typeface="Segoe UI Web (West European)"/>
              </a:rPr>
              <a:t>For subheadings please use text in level 4</a:t>
            </a:r>
            <a:endParaRPr lang="en-US" noProof="0" dirty="0"/>
          </a:p>
          <a:p>
            <a:pPr lvl="4"/>
            <a:r>
              <a:rPr lang="en-US" noProof="0" dirty="0"/>
              <a:t>For small texts please use level 5
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988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317773"/>
            <a:ext cx="4696561" cy="551090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lang="en-US" smtClean="0">
                <a:effectLst/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chapter title by clicking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0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1" y="4407198"/>
            <a:ext cx="3912500" cy="461665"/>
          </a:xfrm>
          <a:prstGeom prst="rect">
            <a:avLst/>
          </a:prstGeom>
          <a:solidFill>
            <a:schemeClr val="bg1"/>
          </a:solidFill>
        </p:spPr>
        <p:txBody>
          <a:bodyPr wrap="none" lIns="360000" rtlCol="0" anchor="b" anchorCtr="0">
            <a:spAutoFit/>
          </a:bodyPr>
          <a:lstStyle/>
          <a:p>
            <a:r>
              <a:rPr lang="en-US" sz="2400" b="1" cap="none" baseline="0" noProof="0" dirty="0">
                <a:solidFill>
                  <a:schemeClr val="accent3"/>
                </a:solidFill>
              </a:rPr>
              <a:t>Thank you for listening!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795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87"/>
            <a:ext cx="12193954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 userDrawn="1"/>
        </p:nvGrpSpPr>
        <p:grpSpPr>
          <a:xfrm>
            <a:off x="17459" y="1845191"/>
            <a:ext cx="12192000" cy="1151860"/>
            <a:chOff x="14183" y="1789044"/>
            <a:chExt cx="9904413" cy="1152127"/>
          </a:xfrm>
        </p:grpSpPr>
        <p:sp>
          <p:nvSpPr>
            <p:cNvPr id="19" name="직사각형 18"/>
            <p:cNvSpPr/>
            <p:nvPr/>
          </p:nvSpPr>
          <p:spPr>
            <a:xfrm>
              <a:off x="14183" y="1845618"/>
              <a:ext cx="9904413" cy="1080609"/>
            </a:xfrm>
            <a:prstGeom prst="rect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+mj-ea"/>
                <a:ea typeface="+mj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183" y="1789044"/>
              <a:ext cx="9904413" cy="1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lumMod val="0"/>
                    <a:lumOff val="100000"/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+mj-ea"/>
                <a:ea typeface="+mj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10800000">
              <a:off x="14183" y="2923171"/>
              <a:ext cx="9904413" cy="1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lumMod val="0"/>
                    <a:lumOff val="100000"/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+mj-ea"/>
                <a:ea typeface="+mj-ea"/>
              </a:endParaRPr>
            </a:p>
          </p:txBody>
        </p:sp>
      </p:grp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3650" y="3360342"/>
            <a:ext cx="10546395" cy="437799"/>
          </a:xfrm>
        </p:spPr>
        <p:txBody>
          <a:bodyPr>
            <a:noAutofit/>
          </a:bodyPr>
          <a:lstStyle>
            <a:lvl1pPr marL="0" indent="0" algn="ctr" defTabSz="957670" rtl="0" eaLnBrk="1" latinLnBrk="1" hangingPunct="1">
              <a:lnSpc>
                <a:spcPct val="120000"/>
              </a:lnSpc>
              <a:buClr>
                <a:schemeClr val="accent1"/>
              </a:buClr>
              <a:buSzPct val="130000"/>
              <a:buNone/>
              <a:defRPr lang="en-US" sz="2000" b="1" kern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10" indent="0" algn="ctr">
              <a:buNone/>
              <a:defRPr sz="1600"/>
            </a:lvl4pPr>
            <a:lvl5pPr marL="1828680" indent="0" algn="ctr">
              <a:buNone/>
              <a:defRPr sz="1600"/>
            </a:lvl5pPr>
            <a:lvl6pPr marL="2285849" indent="0" algn="ctr">
              <a:buNone/>
              <a:defRPr sz="1600"/>
            </a:lvl6pPr>
            <a:lvl7pPr marL="2743019" indent="0" algn="ctr">
              <a:buNone/>
              <a:defRPr sz="1600"/>
            </a:lvl7pPr>
            <a:lvl8pPr marL="3200190" indent="0" algn="ctr">
              <a:buNone/>
              <a:defRPr sz="1600"/>
            </a:lvl8pPr>
            <a:lvl9pPr marL="3657359" indent="0" algn="ctr">
              <a:buNone/>
              <a:defRPr sz="1600"/>
            </a:lvl9pPr>
          </a:lstStyle>
          <a:p>
            <a:r>
              <a:rPr lang="ko-KR" altLang="en-US" dirty="0" err="1"/>
              <a:t>한컴</a:t>
            </a:r>
            <a:r>
              <a:rPr lang="en-US" dirty="0"/>
              <a:t>MDS</a:t>
            </a:r>
            <a:r>
              <a:rPr lang="ko-KR" altLang="en-US" dirty="0"/>
              <a:t> 홍길동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756764" y="2063176"/>
            <a:ext cx="10611562" cy="723397"/>
          </a:xfrm>
        </p:spPr>
        <p:txBody>
          <a:bodyPr anchor="b">
            <a:normAutofit/>
          </a:bodyPr>
          <a:lstStyle>
            <a:lvl1pPr algn="ctr">
              <a:defRPr lang="en-US" sz="3999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A21D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pic>
        <p:nvPicPr>
          <p:cNvPr id="22" name="Picture 2" descr="C:\Users\Eyeon\Desktop\Untitled-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/>
          <a:stretch/>
        </p:blipFill>
        <p:spPr bwMode="auto">
          <a:xfrm>
            <a:off x="17459" y="4184909"/>
            <a:ext cx="12193478" cy="202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yeon\Desktop\Untitled3-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2027"/>
            <a:ext cx="1600824" cy="6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Eyeon\Desktop\TRACE32_User_Conference_2019-70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50" y="97607"/>
            <a:ext cx="4566885" cy="5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850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인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5154" y="6485869"/>
            <a:ext cx="2743200" cy="170117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B8A891F-A966-4848-92BC-B0E90543D7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076" name="Picture 4" descr="C:\Users\Eyeon\Desktop\bgg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4" y="1588"/>
            <a:ext cx="12193954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0"/>
          <p:cNvSpPr>
            <a:spLocks noGrp="1"/>
          </p:cNvSpPr>
          <p:nvPr>
            <p:ph type="title" hasCustomPrompt="1"/>
          </p:nvPr>
        </p:nvSpPr>
        <p:spPr>
          <a:xfrm>
            <a:off x="2506104" y="1701209"/>
            <a:ext cx="8775259" cy="408530"/>
          </a:xfrm>
        </p:spPr>
        <p:txBody>
          <a:bodyPr>
            <a:noAutofit/>
          </a:bodyPr>
          <a:lstStyle>
            <a:lvl1pPr>
              <a:defRPr sz="2999" b="1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A21D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06104" y="2326793"/>
            <a:ext cx="9254238" cy="3081969"/>
          </a:xfrm>
        </p:spPr>
        <p:txBody>
          <a:bodyPr>
            <a:noAutofit/>
          </a:bodyPr>
          <a:lstStyle>
            <a:lvl1pPr marL="571349" indent="-571349">
              <a:lnSpc>
                <a:spcPct val="110000"/>
              </a:lnSpc>
              <a:buClr>
                <a:schemeClr val="accent2"/>
              </a:buClr>
              <a:buSzPct val="100000"/>
              <a:buFont typeface="+mj-lt"/>
              <a:buAutoNum type="romanUcPeriod"/>
              <a:defRPr sz="2000" b="1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defRPr>
            </a:lvl1pPr>
            <a:lvl2pPr marL="457170" indent="0">
              <a:buFontTx/>
              <a:buNone/>
              <a:defRPr sz="2000">
                <a:solidFill>
                  <a:schemeClr val="bg1"/>
                </a:solidFill>
                <a:latin typeface="+mn-ea"/>
                <a:ea typeface="+mn-ea"/>
              </a:defRPr>
            </a:lvl2pPr>
            <a:lvl3pPr marL="914339" indent="0">
              <a:buFontTx/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3pPr>
            <a:lvl4pPr marL="1371510" indent="0">
              <a:buFontTx/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4pPr>
            <a:lvl5pPr marL="1828679" indent="0">
              <a:buFontTx/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목차 사이즈는 </a:t>
            </a:r>
            <a:r>
              <a:rPr lang="en-US" altLang="ko-KR" dirty="0" err="1"/>
              <a:t>20pt</a:t>
            </a:r>
            <a:endParaRPr lang="en-US" altLang="ko-KR" dirty="0"/>
          </a:p>
          <a:p>
            <a:pPr lvl="0"/>
            <a:r>
              <a:rPr lang="ko-KR" altLang="en-US" dirty="0"/>
              <a:t>자간 →</a:t>
            </a:r>
            <a:r>
              <a:rPr lang="en-US" altLang="ko-KR" dirty="0"/>
              <a:t> </a:t>
            </a:r>
            <a:r>
              <a:rPr lang="ko-KR" altLang="en-US" dirty="0" err="1"/>
              <a:t>기타간격</a:t>
            </a:r>
            <a:r>
              <a:rPr lang="ko-KR" altLang="en-US" dirty="0"/>
              <a:t> →</a:t>
            </a:r>
            <a:r>
              <a:rPr lang="en-US" altLang="ko-KR" dirty="0"/>
              <a:t> </a:t>
            </a:r>
            <a:r>
              <a:rPr lang="ko-KR" altLang="en-US" dirty="0"/>
              <a:t>간격</a:t>
            </a:r>
            <a:r>
              <a:rPr lang="en-US" altLang="ko-KR" dirty="0"/>
              <a:t>:</a:t>
            </a:r>
            <a:r>
              <a:rPr lang="ko-KR" altLang="en-US" dirty="0"/>
              <a:t>좁게</a:t>
            </a:r>
            <a:r>
              <a:rPr lang="en-US" altLang="ko-KR" dirty="0"/>
              <a:t> / </a:t>
            </a:r>
            <a:r>
              <a:rPr lang="ko-KR" altLang="en-US" dirty="0"/>
              <a:t>값</a:t>
            </a:r>
            <a:r>
              <a:rPr lang="en-US" altLang="ko-KR" dirty="0"/>
              <a:t>:0.5 </a:t>
            </a:r>
            <a:r>
              <a:rPr lang="en-US" altLang="ko-KR" dirty="0" err="1"/>
              <a:t>pt</a:t>
            </a:r>
            <a:endParaRPr lang="ko-KR" altLang="en-US" dirty="0"/>
          </a:p>
          <a:p>
            <a:pPr lvl="0"/>
            <a:r>
              <a:rPr lang="ko-KR" altLang="en-US" dirty="0"/>
              <a:t>행간 → </a:t>
            </a:r>
            <a:r>
              <a:rPr lang="ko-KR" altLang="en-US" dirty="0" err="1"/>
              <a:t>줄간격</a:t>
            </a:r>
            <a:r>
              <a:rPr lang="ko-KR" altLang="en-US" dirty="0"/>
              <a:t> 옵션 → </a:t>
            </a:r>
            <a:r>
              <a:rPr lang="ko-KR" altLang="en-US" dirty="0" err="1"/>
              <a:t>줄간격</a:t>
            </a:r>
            <a:r>
              <a:rPr lang="ko-KR" altLang="en-US" dirty="0"/>
              <a:t> </a:t>
            </a:r>
            <a:r>
              <a:rPr lang="en-US" altLang="ko-KR" dirty="0"/>
              <a:t>1.1 </a:t>
            </a:r>
            <a:r>
              <a:rPr lang="ko-KR" altLang="en-US" dirty="0"/>
              <a:t>배수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2284504" y="2169151"/>
            <a:ext cx="12192000" cy="179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lumMod val="0"/>
                  <a:lumOff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15" name="Picture 3" descr="C:\Users\Eyeon\Desktop\Untitled3-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2027"/>
            <a:ext cx="1600824" cy="6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Eyeon\Desktop\TRACE32_User_Conference_2019-70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50" y="97607"/>
            <a:ext cx="4566885" cy="5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757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Eyeon\Desktop\bgg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7"/>
            <a:ext cx="12193954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1" y="657333"/>
            <a:ext cx="12192000" cy="6139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2716" y="6488631"/>
            <a:ext cx="2743200" cy="170117"/>
          </a:xfrm>
        </p:spPr>
        <p:txBody>
          <a:bodyPr/>
          <a:lstStyle>
            <a:lvl1pPr>
              <a:defRPr sz="1000"/>
            </a:lvl1pPr>
          </a:lstStyle>
          <a:p>
            <a:fld id="{2B8A891F-A966-4848-92BC-B0E90543D7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0"/>
          <p:cNvSpPr>
            <a:spLocks noGrp="1"/>
          </p:cNvSpPr>
          <p:nvPr>
            <p:ph type="title" hasCustomPrompt="1"/>
          </p:nvPr>
        </p:nvSpPr>
        <p:spPr>
          <a:xfrm>
            <a:off x="239611" y="148244"/>
            <a:ext cx="11986814" cy="408530"/>
          </a:xfrm>
        </p:spPr>
        <p:txBody>
          <a:bodyPr>
            <a:noAutofit/>
          </a:bodyPr>
          <a:lstStyle>
            <a:lvl1pPr>
              <a:defRPr sz="2400" b="1" spc="-70" baseline="0">
                <a:ln>
                  <a:solidFill>
                    <a:srgbClr val="009999">
                      <a:alpha val="0"/>
                    </a:srgbClr>
                  </a:solidFill>
                </a:ln>
                <a:solidFill>
                  <a:srgbClr val="FFA21D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타이틀 폰트는 </a:t>
            </a:r>
            <a:r>
              <a:rPr lang="ko-KR" altLang="en-US" dirty="0" err="1"/>
              <a:t>맑은고딕</a:t>
            </a:r>
            <a:r>
              <a:rPr lang="en-US" altLang="ko-KR" dirty="0"/>
              <a:t>, </a:t>
            </a:r>
            <a:r>
              <a:rPr lang="ko-KR" altLang="en-US" dirty="0"/>
              <a:t>사이즈는 </a:t>
            </a:r>
            <a:r>
              <a:rPr lang="en-US" altLang="ko-KR" dirty="0" err="1"/>
              <a:t>24pt</a:t>
            </a:r>
            <a:r>
              <a:rPr lang="en-US" altLang="ko-KR" dirty="0"/>
              <a:t>, </a:t>
            </a:r>
            <a:r>
              <a:rPr lang="ko-KR" altLang="en-US" dirty="0"/>
              <a:t>두께는 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 flipV="1">
            <a:off x="1" y="6797737"/>
            <a:ext cx="12192000" cy="59897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9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" y="6370081"/>
            <a:ext cx="869850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0522286" y="6450116"/>
            <a:ext cx="1311424" cy="107987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wrap="none" lIns="91419" tIns="45709" rIns="91419" bIns="45709" rtlCol="0">
            <a:noAutofit/>
          </a:bodyPr>
          <a:lstStyle/>
          <a:p>
            <a:pPr marL="0" algn="r" defTabSz="957670" rtl="0" eaLnBrk="1" latinLnBrk="1" hangingPunct="1">
              <a:lnSpc>
                <a:spcPct val="110000"/>
              </a:lnSpc>
              <a:buClr>
                <a:schemeClr val="accent2"/>
              </a:buClr>
            </a:pPr>
            <a:r>
              <a:rPr lang="en-US" altLang="ko-KR" sz="1000" b="1" kern="1200" dirty="0">
                <a:solidFill>
                  <a:srgbClr val="FF9137"/>
                </a:solidFill>
                <a:latin typeface="+mn-lt"/>
                <a:ea typeface="+mn-ea"/>
                <a:cs typeface="+mn-cs"/>
              </a:rPr>
              <a:t>TRACE32</a:t>
            </a:r>
            <a:r>
              <a:rPr lang="en-US" altLang="ko-KR" sz="1000" b="1" kern="1200" baseline="0" dirty="0">
                <a:solidFill>
                  <a:srgbClr val="FF9137"/>
                </a:solidFill>
                <a:latin typeface="+mn-lt"/>
                <a:ea typeface="+mn-ea"/>
                <a:cs typeface="+mn-cs"/>
              </a:rPr>
              <a:t> User Conference 2019</a:t>
            </a:r>
            <a:r>
              <a:rPr lang="en-US" altLang="ko-KR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sz="10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9361" y="804314"/>
            <a:ext cx="11029733" cy="5431531"/>
          </a:xfrm>
        </p:spPr>
        <p:txBody>
          <a:bodyPr>
            <a:noAutofit/>
          </a:bodyPr>
          <a:lstStyle>
            <a:lvl1pPr marL="228585" indent="-143962">
              <a:lnSpc>
                <a:spcPct val="110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1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1pPr>
            <a:lvl2pPr marL="269946" indent="143971">
              <a:lnSpc>
                <a:spcPct val="110000"/>
              </a:lnSpc>
              <a:buClr>
                <a:srgbClr val="00ACD6"/>
              </a:buClr>
              <a:buFont typeface="Arial" panose="020B0604020202020204" pitchFamily="34" charset="0"/>
              <a:buChar char="•"/>
              <a:defRPr sz="18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2pPr>
            <a:lvl3pPr marL="431914" indent="143971">
              <a:lnSpc>
                <a:spcPct val="11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3pPr>
            <a:lvl4pPr marL="611878" indent="107978">
              <a:lnSpc>
                <a:spcPct val="11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6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4pPr>
            <a:lvl5pPr marL="755849" indent="107978">
              <a:lnSpc>
                <a:spcPct val="11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ko-KR" altLang="en-US" dirty="0" err="1"/>
              <a:t>안내선에</a:t>
            </a:r>
            <a:r>
              <a:rPr lang="ko-KR" altLang="en-US" dirty="0"/>
              <a:t> 맞춰서 제작해 주세요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r>
              <a:rPr lang="ko-KR" altLang="en-US" dirty="0" err="1"/>
              <a:t>메뉴바</a:t>
            </a:r>
            <a:r>
              <a:rPr lang="ko-KR" altLang="en-US" dirty="0"/>
              <a:t> → 보기 → 안내선</a:t>
            </a:r>
            <a:endParaRPr lang="en-US" altLang="ko-KR" dirty="0"/>
          </a:p>
          <a:p>
            <a:pPr lvl="2"/>
            <a:r>
              <a:rPr lang="ko-KR" altLang="en-US" dirty="0"/>
              <a:t>본문 </a:t>
            </a:r>
            <a:r>
              <a:rPr lang="ko-KR" altLang="en-US" dirty="0" err="1"/>
              <a:t>콘텐츠는</a:t>
            </a:r>
            <a:r>
              <a:rPr lang="ko-KR" altLang="en-US" dirty="0"/>
              <a:t> 이 박스를 넘기지 마세요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적절한 여백은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err="1"/>
              <a:t>가독성을</a:t>
            </a:r>
            <a:r>
              <a:rPr lang="ko-KR" altLang="en-US" dirty="0"/>
              <a:t> 높입니다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본문의 폰트는 블랙이 아닌 </a:t>
            </a:r>
            <a:r>
              <a:rPr lang="ko-KR" altLang="en-US" dirty="0" err="1"/>
              <a:t>다크</a:t>
            </a:r>
            <a:r>
              <a:rPr lang="ko-KR" altLang="en-US" dirty="0"/>
              <a:t> </a:t>
            </a:r>
            <a:r>
              <a:rPr lang="ko-KR" altLang="en-US" dirty="0" err="1"/>
              <a:t>그레이</a:t>
            </a:r>
            <a:r>
              <a:rPr lang="en-US" altLang="ko-KR" dirty="0"/>
              <a:t>(R58. G71. B77)</a:t>
            </a:r>
            <a:r>
              <a:rPr lang="ko-KR" altLang="en-US" dirty="0"/>
              <a:t>로 사용해 주세요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폰트 설정</a:t>
            </a:r>
            <a:endParaRPr lang="en-US" altLang="ko-KR" dirty="0"/>
          </a:p>
          <a:p>
            <a:pPr lvl="4"/>
            <a:r>
              <a:rPr lang="ko-KR" altLang="en-US" dirty="0"/>
              <a:t>폰트 → 맑은 고딕 </a:t>
            </a:r>
            <a:r>
              <a:rPr lang="en-US" altLang="ko-KR" dirty="0"/>
              <a:t>/ 14pt</a:t>
            </a:r>
          </a:p>
          <a:p>
            <a:pPr lvl="4"/>
            <a:r>
              <a:rPr lang="ko-KR" altLang="en-US" dirty="0"/>
              <a:t>자간 → 기타 간격 → 간격</a:t>
            </a:r>
            <a:r>
              <a:rPr lang="en-US" altLang="ko-KR" dirty="0"/>
              <a:t>:</a:t>
            </a:r>
            <a:r>
              <a:rPr lang="ko-KR" altLang="en-US" dirty="0"/>
              <a:t>좁게 </a:t>
            </a:r>
            <a:r>
              <a:rPr lang="en-US" altLang="ko-KR" dirty="0"/>
              <a:t>/ </a:t>
            </a:r>
            <a:r>
              <a:rPr lang="ko-KR" altLang="en-US" dirty="0"/>
              <a:t>값</a:t>
            </a:r>
            <a:r>
              <a:rPr lang="en-US" altLang="ko-KR" dirty="0"/>
              <a:t>:0.5pt</a:t>
            </a:r>
          </a:p>
          <a:p>
            <a:pPr lvl="4"/>
            <a:r>
              <a:rPr lang="ko-KR" altLang="en-US" dirty="0"/>
              <a:t>행간 → 폰트 크기에 따라 적절히 조절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3277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2716" y="6376702"/>
            <a:ext cx="2743200" cy="170117"/>
          </a:xfrm>
        </p:spPr>
        <p:txBody>
          <a:bodyPr/>
          <a:lstStyle>
            <a:lvl1pPr>
              <a:defRPr sz="1000"/>
            </a:lvl1pPr>
          </a:lstStyle>
          <a:p>
            <a:fld id="{2B8A891F-A966-4848-92BC-B0E90543D7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9361" y="804314"/>
            <a:ext cx="11029733" cy="5431531"/>
          </a:xfrm>
        </p:spPr>
        <p:txBody>
          <a:bodyPr>
            <a:noAutofit/>
          </a:bodyPr>
          <a:lstStyle>
            <a:lvl1pPr marL="228585" indent="-143962">
              <a:lnSpc>
                <a:spcPct val="110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b="1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1pPr>
            <a:lvl2pPr marL="269946" indent="143971">
              <a:lnSpc>
                <a:spcPct val="110000"/>
              </a:lnSpc>
              <a:buClr>
                <a:srgbClr val="00ACD6"/>
              </a:buClr>
              <a:buFont typeface="Arial" panose="020B0604020202020204" pitchFamily="34" charset="0"/>
              <a:buChar char="•"/>
              <a:defRPr sz="14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2pPr>
            <a:lvl3pPr marL="431914" indent="143971">
              <a:lnSpc>
                <a:spcPct val="11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3pPr>
            <a:lvl4pPr marL="611878" indent="107978">
              <a:lnSpc>
                <a:spcPct val="11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4pPr>
            <a:lvl5pPr marL="755849" indent="107978">
              <a:lnSpc>
                <a:spcPct val="110000"/>
              </a:lnSpc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ko-KR" altLang="en-US" dirty="0" err="1"/>
              <a:t>안내선에</a:t>
            </a:r>
            <a:r>
              <a:rPr lang="ko-KR" altLang="en-US" dirty="0"/>
              <a:t> 맞춰서 제작해 주세요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r>
              <a:rPr lang="ko-KR" altLang="en-US" dirty="0" err="1"/>
              <a:t>메뉴바</a:t>
            </a:r>
            <a:r>
              <a:rPr lang="ko-KR" altLang="en-US" dirty="0"/>
              <a:t> → 보기 → 안내선</a:t>
            </a:r>
            <a:endParaRPr lang="en-US" altLang="ko-KR" dirty="0"/>
          </a:p>
          <a:p>
            <a:pPr lvl="2"/>
            <a:r>
              <a:rPr lang="ko-KR" altLang="en-US" dirty="0"/>
              <a:t>본문 </a:t>
            </a:r>
            <a:r>
              <a:rPr lang="ko-KR" altLang="en-US" dirty="0" err="1"/>
              <a:t>콘텐츠는</a:t>
            </a:r>
            <a:r>
              <a:rPr lang="ko-KR" altLang="en-US" dirty="0"/>
              <a:t> 이 박스를 넘기지 마세요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적절한 여백은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ko-KR" altLang="en-US" dirty="0" err="1"/>
              <a:t>가독성을</a:t>
            </a:r>
            <a:r>
              <a:rPr lang="ko-KR" altLang="en-US" dirty="0"/>
              <a:t> 높입니다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본문의 폰트는 블랙이 아닌 </a:t>
            </a:r>
            <a:r>
              <a:rPr lang="ko-KR" altLang="en-US" dirty="0" err="1"/>
              <a:t>다크</a:t>
            </a:r>
            <a:r>
              <a:rPr lang="ko-KR" altLang="en-US" dirty="0"/>
              <a:t> </a:t>
            </a:r>
            <a:r>
              <a:rPr lang="ko-KR" altLang="en-US" dirty="0" err="1"/>
              <a:t>그레이</a:t>
            </a:r>
            <a:r>
              <a:rPr lang="en-US" altLang="ko-KR" dirty="0"/>
              <a:t>(R58. G71. B77)</a:t>
            </a:r>
            <a:r>
              <a:rPr lang="ko-KR" altLang="en-US" dirty="0"/>
              <a:t>로 사용해 주세요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폰트 설정</a:t>
            </a:r>
            <a:endParaRPr lang="en-US" altLang="ko-KR" dirty="0"/>
          </a:p>
          <a:p>
            <a:pPr lvl="4"/>
            <a:r>
              <a:rPr lang="ko-KR" altLang="en-US" dirty="0"/>
              <a:t>폰트 → 맑은 고딕 </a:t>
            </a:r>
            <a:r>
              <a:rPr lang="en-US" altLang="ko-KR" dirty="0"/>
              <a:t>/ 14pt</a:t>
            </a:r>
          </a:p>
          <a:p>
            <a:pPr lvl="4"/>
            <a:r>
              <a:rPr lang="ko-KR" altLang="en-US" dirty="0"/>
              <a:t>자간 → 기타 간격 → 간격</a:t>
            </a:r>
            <a:r>
              <a:rPr lang="en-US" altLang="ko-KR" dirty="0"/>
              <a:t>:</a:t>
            </a:r>
            <a:r>
              <a:rPr lang="ko-KR" altLang="en-US" dirty="0"/>
              <a:t>좁게 </a:t>
            </a:r>
            <a:r>
              <a:rPr lang="en-US" altLang="ko-KR" dirty="0"/>
              <a:t>/ </a:t>
            </a:r>
            <a:r>
              <a:rPr lang="ko-KR" altLang="en-US" dirty="0"/>
              <a:t>값</a:t>
            </a:r>
            <a:r>
              <a:rPr lang="en-US" altLang="ko-KR" dirty="0"/>
              <a:t>:0.5pt</a:t>
            </a:r>
          </a:p>
          <a:p>
            <a:pPr lvl="4"/>
            <a:r>
              <a:rPr lang="ko-KR" altLang="en-US" dirty="0"/>
              <a:t>행간 → 폰트 크기에 따라 적절히 조절</a:t>
            </a:r>
            <a:endParaRPr lang="en-US" altLang="ko-KR" dirty="0"/>
          </a:p>
        </p:txBody>
      </p:sp>
      <p:sp>
        <p:nvSpPr>
          <p:cNvPr id="7" name="제목 10"/>
          <p:cNvSpPr>
            <a:spLocks noGrp="1"/>
          </p:cNvSpPr>
          <p:nvPr>
            <p:ph type="title" hasCustomPrompt="1"/>
          </p:nvPr>
        </p:nvSpPr>
        <p:spPr>
          <a:xfrm>
            <a:off x="239611" y="148244"/>
            <a:ext cx="11986814" cy="408530"/>
          </a:xfrm>
        </p:spPr>
        <p:txBody>
          <a:bodyPr>
            <a:normAutofit/>
          </a:bodyPr>
          <a:lstStyle>
            <a:lvl1pPr>
              <a:defRPr sz="2000" b="0" spc="-70" baseline="0">
                <a:ln>
                  <a:solidFill>
                    <a:srgbClr val="009999">
                      <a:alpha val="0"/>
                    </a:srgbClr>
                  </a:solidFill>
                </a:ln>
                <a:solidFill>
                  <a:srgbClr val="00ACD6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타이틀 폰트는 </a:t>
            </a:r>
            <a:r>
              <a:rPr lang="ko-KR" altLang="en-US" dirty="0" err="1"/>
              <a:t>맑은고딕</a:t>
            </a:r>
            <a:r>
              <a:rPr lang="en-US" altLang="ko-KR" dirty="0"/>
              <a:t>, </a:t>
            </a:r>
            <a:r>
              <a:rPr lang="ko-KR" altLang="en-US" dirty="0"/>
              <a:t>사이즈는 </a:t>
            </a:r>
            <a:r>
              <a:rPr lang="en-US" altLang="ko-KR" dirty="0"/>
              <a:t>20pt, </a:t>
            </a:r>
            <a:r>
              <a:rPr lang="ko-KR" altLang="en-US" dirty="0"/>
              <a:t>두께는 </a:t>
            </a:r>
            <a:r>
              <a:rPr lang="en-US" altLang="ko-KR" dirty="0"/>
              <a:t>normal (Bold </a:t>
            </a:r>
            <a:r>
              <a:rPr lang="ko-KR" altLang="en-US" dirty="0"/>
              <a:t>아님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9217" y="575820"/>
            <a:ext cx="11611614" cy="0"/>
          </a:xfrm>
          <a:prstGeom prst="line">
            <a:avLst/>
          </a:prstGeom>
          <a:ln w="19050">
            <a:solidFill>
              <a:srgbClr val="00AC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" y="6370081"/>
            <a:ext cx="869850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 flipV="1">
            <a:off x="1" y="6797737"/>
            <a:ext cx="12192000" cy="59897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C661B-020C-44EA-AFA8-7AF4968486A5}"/>
              </a:ext>
            </a:extLst>
          </p:cNvPr>
          <p:cNvSpPr txBox="1"/>
          <p:nvPr userDrawn="1"/>
        </p:nvSpPr>
        <p:spPr>
          <a:xfrm>
            <a:off x="9419978" y="6305731"/>
            <a:ext cx="2320952" cy="307339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wrap="none" lIns="91419" tIns="45709" rIns="91419" bIns="45709" rtlCol="0">
            <a:noAutofit/>
          </a:bodyPr>
          <a:lstStyle/>
          <a:p>
            <a:pPr>
              <a:lnSpc>
                <a:spcPct val="110000"/>
              </a:lnSpc>
              <a:buClr>
                <a:schemeClr val="accent2"/>
              </a:buClr>
            </a:pPr>
            <a:r>
              <a:rPr lang="en-US" altLang="ko-KR" sz="1200" b="1" spc="-50" dirty="0">
                <a:solidFill>
                  <a:srgbClr val="3A474D"/>
                </a:solidFill>
              </a:rPr>
              <a:t>TRACE32 User Conference 2019</a:t>
            </a:r>
            <a:endParaRPr lang="ko-KR" altLang="en-US" sz="1200" b="1" spc="-50" dirty="0">
              <a:solidFill>
                <a:srgbClr val="3A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5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2716" y="6488631"/>
            <a:ext cx="2743200" cy="170117"/>
          </a:xfrm>
        </p:spPr>
        <p:txBody>
          <a:bodyPr/>
          <a:lstStyle>
            <a:lvl1pPr>
              <a:defRPr sz="1000"/>
            </a:lvl1pPr>
          </a:lstStyle>
          <a:p>
            <a:fld id="{2B8A891F-A966-4848-92BC-B0E90543D7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0"/>
          <p:cNvSpPr>
            <a:spLocks noGrp="1"/>
          </p:cNvSpPr>
          <p:nvPr>
            <p:ph type="title" hasCustomPrompt="1"/>
          </p:nvPr>
        </p:nvSpPr>
        <p:spPr>
          <a:xfrm>
            <a:off x="239611" y="148244"/>
            <a:ext cx="11986814" cy="408530"/>
          </a:xfrm>
        </p:spPr>
        <p:txBody>
          <a:bodyPr>
            <a:noAutofit/>
          </a:bodyPr>
          <a:lstStyle>
            <a:lvl1pPr>
              <a:defRPr sz="2400" b="1" spc="-70" baseline="0">
                <a:ln>
                  <a:solidFill>
                    <a:srgbClr val="009999">
                      <a:alpha val="0"/>
                    </a:srgbClr>
                  </a:solidFill>
                </a:ln>
                <a:solidFill>
                  <a:srgbClr val="101629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타이틀 폰트는 </a:t>
            </a:r>
            <a:r>
              <a:rPr lang="ko-KR" altLang="en-US" dirty="0" err="1"/>
              <a:t>맑은고딕</a:t>
            </a:r>
            <a:r>
              <a:rPr lang="en-US" altLang="ko-KR" dirty="0"/>
              <a:t>, </a:t>
            </a:r>
            <a:r>
              <a:rPr lang="ko-KR" altLang="en-US" dirty="0"/>
              <a:t>사이즈는 </a:t>
            </a:r>
            <a:r>
              <a:rPr lang="en-US" altLang="ko-KR" dirty="0" err="1"/>
              <a:t>24pt</a:t>
            </a:r>
            <a:r>
              <a:rPr lang="en-US" altLang="ko-KR" dirty="0"/>
              <a:t>, </a:t>
            </a:r>
            <a:r>
              <a:rPr lang="ko-KR" altLang="en-US" dirty="0"/>
              <a:t>두께는 </a:t>
            </a:r>
            <a:r>
              <a:rPr lang="en-US" altLang="ko-KR" dirty="0"/>
              <a:t>bold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9217" y="575820"/>
            <a:ext cx="11611614" cy="0"/>
          </a:xfrm>
          <a:prstGeom prst="line">
            <a:avLst/>
          </a:prstGeom>
          <a:ln w="19050">
            <a:solidFill>
              <a:srgbClr val="101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" y="6370081"/>
            <a:ext cx="869850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 userDrawn="1"/>
        </p:nvSpPr>
        <p:spPr>
          <a:xfrm flipV="1">
            <a:off x="1" y="6797737"/>
            <a:ext cx="12192000" cy="59897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50" y="768318"/>
            <a:ext cx="11296473" cy="5432348"/>
          </a:xfrm>
        </p:spPr>
        <p:txBody>
          <a:bodyPr>
            <a:noAutofit/>
          </a:bodyPr>
          <a:lstStyle>
            <a:lvl1pPr marL="228585" indent="-143962">
              <a:lnSpc>
                <a:spcPct val="110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 b="1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1pPr>
            <a:lvl2pPr marL="359904" indent="0">
              <a:lnSpc>
                <a:spcPct val="110000"/>
              </a:lnSpc>
              <a:buFontTx/>
              <a:buNone/>
              <a:defRPr sz="14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2pPr>
            <a:lvl3pPr marL="539856" indent="0">
              <a:lnSpc>
                <a:spcPct val="110000"/>
              </a:lnSpc>
              <a:buFontTx/>
              <a:buNone/>
              <a:defRPr sz="12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3pPr>
            <a:lvl4pPr marL="719809" indent="0">
              <a:lnSpc>
                <a:spcPct val="110000"/>
              </a:lnSpc>
              <a:buFontTx/>
              <a:buNone/>
              <a:defRPr sz="10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4pPr>
            <a:lvl5pPr marL="899761" indent="0">
              <a:lnSpc>
                <a:spcPct val="110000"/>
              </a:lnSpc>
              <a:buFontTx/>
              <a:buNone/>
              <a:defRPr sz="10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(</a:t>
            </a:r>
            <a:r>
              <a:rPr lang="ko-KR" altLang="en-US" dirty="0" err="1"/>
              <a:t>서브페이지</a:t>
            </a:r>
            <a:r>
              <a:rPr lang="ko-KR" altLang="en-US" dirty="0"/>
              <a:t> 옵션 </a:t>
            </a:r>
            <a:r>
              <a:rPr lang="en-US" altLang="ko-KR" dirty="0"/>
              <a:t>1)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8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88073" y="1"/>
            <a:ext cx="11612759" cy="584065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제목 10"/>
          <p:cNvSpPr>
            <a:spLocks noGrp="1"/>
          </p:cNvSpPr>
          <p:nvPr>
            <p:ph type="title" hasCustomPrompt="1"/>
          </p:nvPr>
        </p:nvSpPr>
        <p:spPr>
          <a:xfrm>
            <a:off x="251336" y="141036"/>
            <a:ext cx="11986814" cy="408530"/>
          </a:xfrm>
        </p:spPr>
        <p:txBody>
          <a:bodyPr>
            <a:normAutofit/>
          </a:bodyPr>
          <a:lstStyle>
            <a:lvl1pPr>
              <a:defRPr sz="1800" b="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타이틀 폰트는 </a:t>
            </a:r>
            <a:r>
              <a:rPr lang="ko-KR" altLang="en-US" dirty="0" err="1"/>
              <a:t>맑은고딕</a:t>
            </a:r>
            <a:r>
              <a:rPr lang="en-US" altLang="ko-KR" dirty="0"/>
              <a:t>, </a:t>
            </a:r>
            <a:r>
              <a:rPr lang="ko-KR" altLang="en-US" dirty="0"/>
              <a:t>사이즈는 </a:t>
            </a:r>
            <a:r>
              <a:rPr lang="en-US" altLang="ko-KR" dirty="0" err="1"/>
              <a:t>18pt</a:t>
            </a:r>
            <a:r>
              <a:rPr lang="en-US" altLang="ko-KR" dirty="0"/>
              <a:t>, </a:t>
            </a:r>
            <a:r>
              <a:rPr lang="ko-KR" altLang="en-US" dirty="0"/>
              <a:t>두께는 </a:t>
            </a:r>
            <a:r>
              <a:rPr lang="en-US" altLang="ko-KR" dirty="0"/>
              <a:t>normal (Bold </a:t>
            </a:r>
            <a:r>
              <a:rPr lang="ko-KR" altLang="en-US" dirty="0"/>
              <a:t>아님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50" y="804314"/>
            <a:ext cx="11029733" cy="5431531"/>
          </a:xfrm>
        </p:spPr>
        <p:txBody>
          <a:bodyPr>
            <a:noAutofit/>
          </a:bodyPr>
          <a:lstStyle>
            <a:lvl1pPr marL="228585" indent="-143962">
              <a:lnSpc>
                <a:spcPct val="110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400" b="1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1pPr>
            <a:lvl2pPr marL="359904" indent="0">
              <a:lnSpc>
                <a:spcPct val="110000"/>
              </a:lnSpc>
              <a:buFontTx/>
              <a:buNone/>
              <a:defRPr sz="13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2pPr>
            <a:lvl3pPr marL="539856" indent="0">
              <a:lnSpc>
                <a:spcPct val="110000"/>
              </a:lnSpc>
              <a:buFontTx/>
              <a:buNone/>
              <a:defRPr sz="12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3pPr>
            <a:lvl4pPr marL="719809" indent="0">
              <a:lnSpc>
                <a:spcPct val="110000"/>
              </a:lnSpc>
              <a:buFontTx/>
              <a:buNone/>
              <a:defRPr sz="10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4pPr>
            <a:lvl5pPr marL="899761" indent="0">
              <a:lnSpc>
                <a:spcPct val="110000"/>
              </a:lnSpc>
              <a:buFontTx/>
              <a:buNone/>
              <a:defRPr sz="1000">
                <a:ln>
                  <a:solidFill>
                    <a:srgbClr val="3A474D">
                      <a:alpha val="0"/>
                    </a:srgbClr>
                  </a:solidFill>
                </a:ln>
                <a:solidFill>
                  <a:srgbClr val="3A474D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(</a:t>
            </a:r>
            <a:r>
              <a:rPr lang="ko-KR" altLang="en-US" dirty="0" err="1"/>
              <a:t>서브페이지</a:t>
            </a:r>
            <a:r>
              <a:rPr lang="ko-KR" altLang="en-US" dirty="0"/>
              <a:t> 옵션 </a:t>
            </a:r>
            <a:r>
              <a:rPr lang="en-US" altLang="ko-KR" dirty="0"/>
              <a:t>2)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2716" y="6488631"/>
            <a:ext cx="2743200" cy="170117"/>
          </a:xfrm>
        </p:spPr>
        <p:txBody>
          <a:bodyPr/>
          <a:lstStyle>
            <a:lvl1pPr>
              <a:defRPr sz="1000"/>
            </a:lvl1pPr>
          </a:lstStyle>
          <a:p>
            <a:fld id="{2B8A891F-A966-4848-92BC-B0E90543D7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" y="6370081"/>
            <a:ext cx="869850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 userDrawn="1"/>
        </p:nvSpPr>
        <p:spPr>
          <a:xfrm flipV="1">
            <a:off x="1" y="6797737"/>
            <a:ext cx="12192000" cy="59897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27233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조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내용 개체 틀 7"/>
          <p:cNvSpPr>
            <a:spLocks noGrp="1"/>
          </p:cNvSpPr>
          <p:nvPr>
            <p:ph sz="quarter" idx="10"/>
          </p:nvPr>
        </p:nvSpPr>
        <p:spPr>
          <a:xfrm>
            <a:off x="1659012" y="2082201"/>
            <a:ext cx="8873977" cy="3278943"/>
          </a:xfrm>
        </p:spPr>
        <p:txBody>
          <a:bodyPr>
            <a:normAutofit/>
          </a:bodyPr>
          <a:lstStyle>
            <a:lvl1pPr marL="0" indent="0" algn="ctr">
              <a:buFont typeface="Wingdings" panose="05000000000000000000" pitchFamily="2" charset="2"/>
              <a:buNone/>
              <a:defRPr sz="2799" b="1" spc="-5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defRPr>
            </a:lvl1pPr>
            <a:lvl2pPr marL="685755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2pPr>
            <a:lvl3pPr marL="1142925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3pPr>
            <a:lvl4pPr marL="1600094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2057264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8" name="Picture 2" descr="D:\MDS업무\기획마케팅\한컴MDS\한컴MDS_CI\한컴MDS_CI_흰색\1_한컴MDS_흰색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2" y="6369028"/>
            <a:ext cx="870535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966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543830" y="2385127"/>
            <a:ext cx="3053985" cy="1323091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98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Q </a:t>
            </a:r>
            <a:r>
              <a:rPr lang="en-US" altLang="ko-KR" sz="5999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&amp;</a:t>
            </a:r>
            <a:r>
              <a:rPr lang="en-US" altLang="ko-KR" sz="7998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 A</a:t>
            </a:r>
            <a:endParaRPr lang="ko-KR" altLang="en-US" sz="7998" b="1" kern="12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+mn-ea"/>
              <a:ea typeface="+mn-ea"/>
              <a:cs typeface="+mn-cs"/>
            </a:endParaRPr>
          </a:p>
        </p:txBody>
      </p:sp>
      <p:pic>
        <p:nvPicPr>
          <p:cNvPr id="8" name="Picture 2" descr="D:\MDS업무\기획마케팅\한컴MDS\한컴MDS_CI\한컴MDS_CI_흰색\1_한컴MDS_흰색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2" y="6369028"/>
            <a:ext cx="870535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70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619C0074-B425-4A0E-8E03-BCE66774283E}"/>
              </a:ext>
            </a:extLst>
          </p:cNvPr>
          <p:cNvSpPr/>
          <p:nvPr userDrawn="1"/>
        </p:nvSpPr>
        <p:spPr>
          <a:xfrm>
            <a:off x="0" y="3176"/>
            <a:ext cx="12192000" cy="6162674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5" imgH="303" progId="TCLayout.ActiveDocument.1">
                  <p:embed/>
                </p:oleObj>
              </mc:Choice>
              <mc:Fallback>
                <p:oleObj name="think-cell Folie" r:id="rId3" imgW="305" imgH="30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lang="en-US" smtClean="0">
                <a:effectLst/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34" y="1268413"/>
            <a:ext cx="4003534" cy="2301762"/>
          </a:xfrm>
          <a:prstGeom prst="rect">
            <a:avLst/>
          </a:prstGeom>
          <a:noFill/>
        </p:spPr>
        <p:txBody>
          <a:bodyPr wrap="square" lIns="360000" tIns="90000" rIns="90000" bIns="90000" anchor="t">
            <a:spAutoFit/>
          </a:bodyPr>
          <a:lstStyle>
            <a:lvl1pPr marL="182563" indent="-182563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</a:defRPr>
            </a:lvl1pPr>
            <a:lvl2pPr marL="355600" indent="-173038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900">
                <a:solidFill>
                  <a:schemeClr val="accent2"/>
                </a:solidFill>
              </a:defRPr>
            </a:lvl2pPr>
            <a:lvl3pPr marL="539750" indent="-180975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>
                <a:solidFill>
                  <a:schemeClr val="accent2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lang="en-US" smtClean="0">
                <a:effectLst/>
              </a:defRPr>
            </a:lvl4pPr>
            <a:lvl5pPr marL="0" marR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 lang="en-US" smtClean="0">
                <a:effectLst/>
              </a:defRPr>
            </a:lvl5pPr>
          </a:lstStyle>
          <a:p>
            <a:pPr lvl="0"/>
            <a:r>
              <a:rPr lang="en-US" noProof="0" dirty="0"/>
              <a:t>Text in Plain 1</a:t>
            </a:r>
          </a:p>
          <a:p>
            <a:pPr lvl="1"/>
            <a:r>
              <a:rPr lang="en-US" noProof="0" dirty="0"/>
              <a:t>Text in Plain 2</a:t>
            </a:r>
          </a:p>
          <a:p>
            <a:pPr lvl="2"/>
            <a:r>
              <a:rPr lang="en-US" noProof="0" dirty="0"/>
              <a:t>Text in Plain 3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/>
            </a:pPr>
            <a:r>
              <a:rPr lang="en-US" dirty="0">
                <a:effectLst/>
                <a:latin typeface="Segoe UI Web (West European)"/>
              </a:rPr>
              <a:t>For subheadings please use text in level 4</a:t>
            </a:r>
          </a:p>
          <a:p>
            <a:pPr marL="0" marR="0" lvl="4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effectLst/>
                <a:latin typeface="Segoe UI Web (West European)"/>
              </a:rPr>
              <a:t>For small texts please use level 5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48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_인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4543830" y="2385127"/>
            <a:ext cx="3053985" cy="1323091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998" b="1" kern="1200" dirty="0">
                <a:solidFill>
                  <a:srgbClr val="00ACD6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Q </a:t>
            </a:r>
            <a:r>
              <a:rPr lang="en-US" altLang="ko-KR" sz="5999" kern="1200" dirty="0">
                <a:solidFill>
                  <a:srgbClr val="00ACD6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&amp;</a:t>
            </a:r>
            <a:r>
              <a:rPr lang="en-US" altLang="ko-KR" sz="7998" b="1" kern="1200" dirty="0">
                <a:solidFill>
                  <a:srgbClr val="00ACD6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 A</a:t>
            </a:r>
            <a:endParaRPr lang="ko-KR" altLang="en-US" sz="7998" b="1" kern="1200" dirty="0">
              <a:solidFill>
                <a:srgbClr val="00ACD6"/>
              </a:solidFill>
              <a:effectLst>
                <a:reflection blurRad="6350" stA="55000" endA="300" endPos="45500" dir="5400000" sy="-100000" algn="bl" rotWithShape="0"/>
              </a:effectLst>
              <a:latin typeface="+mn-ea"/>
              <a:ea typeface="+mn-ea"/>
              <a:cs typeface="+mn-cs"/>
            </a:endParaRPr>
          </a:p>
        </p:txBody>
      </p:sp>
      <p:pic>
        <p:nvPicPr>
          <p:cNvPr id="5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1" y="6370081"/>
            <a:ext cx="869850" cy="2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237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621338"/>
            <a:ext cx="12192000" cy="6236662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055038" y="2601100"/>
            <a:ext cx="4031560" cy="101550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999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</a:rPr>
              <a:t>Thank you</a:t>
            </a:r>
            <a:endParaRPr lang="ko-KR" altLang="en-US" sz="5999" b="1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+mn-ea"/>
              <a:ea typeface="+mn-ea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9233" y="5693120"/>
            <a:ext cx="9342836" cy="375324"/>
          </a:xfrm>
        </p:spPr>
        <p:txBody>
          <a:bodyPr/>
          <a:lstStyle>
            <a:lvl1pPr marL="0" marR="0" indent="0" algn="l" defTabSz="91433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33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00</a:t>
            </a:r>
            <a:r>
              <a:rPr lang="ko-KR" altLang="en-US" sz="1400" b="1" dirty="0">
                <a:solidFill>
                  <a:schemeClr val="bg1"/>
                </a:solidFill>
              </a:rPr>
              <a:t>사업부 홍길동 과장  </a:t>
            </a:r>
            <a:r>
              <a:rPr lang="en-US" altLang="ko-KR" sz="1400" dirty="0">
                <a:solidFill>
                  <a:schemeClr val="bg1"/>
                </a:solidFill>
              </a:rPr>
              <a:t>031-627-3000 / 010-627-3000  </a:t>
            </a:r>
            <a:r>
              <a:rPr lang="en-US" altLang="ko-KR" sz="1400" dirty="0" err="1">
                <a:solidFill>
                  <a:schemeClr val="bg1"/>
                </a:solidFill>
              </a:rPr>
              <a:t>mds3000@hancommds.com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0"/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89232" y="6151773"/>
            <a:ext cx="9097787" cy="5923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본사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13493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대왕판교로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644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49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한컴타워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3,4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031-627-3000</a:t>
            </a:r>
          </a:p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연구소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13487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판교로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228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17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판교세븐벤처밸리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단지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동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9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031-600-5000  </a:t>
            </a:r>
          </a:p>
          <a:p>
            <a:pPr marL="0" marR="0" lvl="0" indent="0" algn="l" defTabSz="95767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 err="1">
                <a:solidFill>
                  <a:schemeClr val="bg1"/>
                </a:solidFill>
                <a:latin typeface="+mn-ea"/>
                <a:ea typeface="+mn-ea"/>
              </a:rPr>
              <a:t>IoT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ea typeface="+mn-ea"/>
              </a:rPr>
              <a:t>사업부</a:t>
            </a:r>
            <a:r>
              <a:rPr lang="ko-KR" altLang="en-US" sz="900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13487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판교로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228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17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판교세븐벤처밸리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단지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동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3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031-600-5100 iot@hancommds.com</a:t>
            </a:r>
            <a:endParaRPr lang="en-US" altLang="ko-KR" sz="9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74928" y="5372766"/>
            <a:ext cx="9245050" cy="43430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marL="0" marR="0" lvl="0" indent="0" algn="l" defTabSz="95767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㈜</a:t>
            </a:r>
            <a:r>
              <a:rPr lang="ko-KR" altLang="en-US" sz="1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한컴</a:t>
            </a:r>
            <a:r>
              <a: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MDS </a:t>
            </a:r>
            <a:r>
              <a:rPr lang="ko-KR" altLang="en-US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www.hancommds.com  www.industrialiot.co.kr</a:t>
            </a:r>
            <a:endParaRPr lang="ko-KR" altLang="en-US" sz="18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ts val="1300"/>
              </a:lnSpc>
            </a:pPr>
            <a:endParaRPr lang="ko-KR" altLang="en-US" sz="18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7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93" y="225257"/>
            <a:ext cx="1086109" cy="3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9" y="332380"/>
            <a:ext cx="2306502" cy="14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585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_인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4055038" y="2601100"/>
            <a:ext cx="4031560" cy="101550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999" b="1" dirty="0">
                <a:solidFill>
                  <a:srgbClr val="00ACD6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</a:rPr>
              <a:t>Thank you</a:t>
            </a:r>
            <a:endParaRPr lang="ko-KR" altLang="en-US" sz="5999" b="1" dirty="0">
              <a:solidFill>
                <a:srgbClr val="00ACD6"/>
              </a:solidFill>
              <a:effectLst>
                <a:reflection blurRad="6350" stA="55000" endA="300" endPos="45500" dir="5400000" sy="-100000" algn="bl" rotWithShape="0"/>
              </a:effectLst>
              <a:latin typeface="+mn-ea"/>
              <a:ea typeface="+mn-ea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9233" y="5693120"/>
            <a:ext cx="9342836" cy="375324"/>
          </a:xfrm>
        </p:spPr>
        <p:txBody>
          <a:bodyPr/>
          <a:lstStyle>
            <a:lvl1pPr marL="0" marR="0" indent="0" algn="l" defTabSz="91433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3A474D"/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33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400" b="1" dirty="0">
                <a:solidFill>
                  <a:schemeClr val="bg1"/>
                </a:solidFill>
              </a:rPr>
              <a:t>00</a:t>
            </a:r>
            <a:r>
              <a:rPr lang="ko-KR" altLang="en-US" sz="1400" b="1" dirty="0">
                <a:solidFill>
                  <a:schemeClr val="bg1"/>
                </a:solidFill>
              </a:rPr>
              <a:t>사업부 홍길동 과장  </a:t>
            </a:r>
            <a:r>
              <a:rPr lang="en-US" altLang="ko-KR" sz="1400" dirty="0">
                <a:solidFill>
                  <a:schemeClr val="bg1"/>
                </a:solidFill>
              </a:rPr>
              <a:t>031-627-3000 / 010-627-3000  </a:t>
            </a:r>
            <a:r>
              <a:rPr lang="en-US" altLang="ko-KR" sz="1400" dirty="0" err="1">
                <a:solidFill>
                  <a:schemeClr val="bg1"/>
                </a:solidFill>
              </a:rPr>
              <a:t>mds3000@hancommds.com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lvl="0"/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89232" y="6151774"/>
            <a:ext cx="9895542" cy="75900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본사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13493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경기도 성남시 분당구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대왕판교로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644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49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한컴타워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3,4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031-627-3000</a:t>
            </a:r>
          </a:p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연구소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13487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경기도 성남시 분당구 판교로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228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17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판교세븐벤처밸리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단지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동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9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031-600-5000 </a:t>
            </a:r>
          </a:p>
          <a:p>
            <a:pPr marL="0" marR="0" lvl="0" indent="0" algn="l" defTabSz="95767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IoT</a:t>
            </a:r>
            <a:r>
              <a:rPr lang="ko-KR" altLang="en-US" sz="9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사업부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13487 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경기도 성남시 분당구 판교로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228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번길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17 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판교세븐벤처밸리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2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단지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1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동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3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층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031-600-5100 iot@hancommds.com  </a:t>
            </a:r>
          </a:p>
          <a:p>
            <a:pPr>
              <a:lnSpc>
                <a:spcPts val="1300"/>
              </a:lnSpc>
            </a:pP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74928" y="5372766"/>
            <a:ext cx="8314336" cy="26763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㈜</a:t>
            </a:r>
            <a:r>
              <a:rPr lang="ko-KR" altLang="en-US" sz="18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한컴</a:t>
            </a:r>
            <a:r>
              <a: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MDS </a:t>
            </a:r>
            <a:r>
              <a:rPr lang="ko-KR" altLang="en-US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www.hancommds.com  www.industrialiot.co.kr</a:t>
            </a:r>
            <a:endParaRPr lang="ko-KR" altLang="en-US" sz="18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A474D"/>
              </a:solidFill>
              <a:latin typeface="+mn-ea"/>
              <a:ea typeface="+mn-ea"/>
            </a:endParaRPr>
          </a:p>
        </p:txBody>
      </p:sp>
      <p:pic>
        <p:nvPicPr>
          <p:cNvPr id="17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93" y="225257"/>
            <a:ext cx="1086109" cy="3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9" y="332380"/>
            <a:ext cx="2306502" cy="14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385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" y="621338"/>
            <a:ext cx="12192000" cy="6236662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4055038" y="2601100"/>
            <a:ext cx="4031560" cy="101550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999" b="1" kern="12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Thank you</a:t>
            </a:r>
            <a:endParaRPr lang="ko-KR" altLang="en-US" sz="5999" b="1" kern="12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+mn-ea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78027" y="6181209"/>
            <a:ext cx="9951066" cy="5923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본사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13493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대왕판교로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644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49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한컴타워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3,4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031-627-3000</a:t>
            </a:r>
          </a:p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연구소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13487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판교로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228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17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판교세븐벤처밸리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단지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동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9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031-600-5000</a:t>
            </a:r>
          </a:p>
          <a:p>
            <a:pPr marL="0" marR="0" lvl="0" indent="0" algn="l" defTabSz="95767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IoT</a:t>
            </a:r>
            <a:r>
              <a:rPr lang="ko-KR" altLang="en-US" sz="9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사업부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13487 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경기도 성남시 분당구 판교로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228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번길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17 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판교세븐벤처밸리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2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단지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1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동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3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층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031-600-5100 iot@hancommds.com  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87173" y="5948697"/>
            <a:ext cx="7357073" cy="2452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㈜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한컴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MDS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www.hancommds.com </a:t>
            </a:r>
            <a:r>
              <a:rPr lang="en-US" altLang="ko-KR" sz="1000" b="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www.industrialiot.co.kr</a:t>
            </a:r>
            <a:endParaRPr lang="ko-KR" altLang="en-US" sz="10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93" y="225257"/>
            <a:ext cx="1086109" cy="3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9" y="332380"/>
            <a:ext cx="2306502" cy="14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210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_인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4055038" y="2601100"/>
            <a:ext cx="4031560" cy="1015506"/>
          </a:xfrm>
          <a:prstGeom prst="rect">
            <a:avLst/>
          </a:prstGeom>
        </p:spPr>
        <p:txBody>
          <a:bodyPr wrap="none" lIns="91412" tIns="45706" rIns="91412" bIns="45706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999" b="1" kern="1200" dirty="0">
                <a:solidFill>
                  <a:srgbClr val="00ACD6"/>
                </a:solidFill>
                <a:effectLst>
                  <a:reflection blurRad="6350" stA="55000" endA="300" endPos="45500" dir="5400000" sy="-100000" algn="bl" rotWithShape="0"/>
                </a:effectLst>
                <a:latin typeface="+mn-ea"/>
                <a:ea typeface="+mn-ea"/>
                <a:cs typeface="+mn-cs"/>
              </a:rPr>
              <a:t>Thank you</a:t>
            </a:r>
            <a:endParaRPr lang="ko-KR" altLang="en-US" sz="5999" b="1" kern="1200" dirty="0">
              <a:solidFill>
                <a:srgbClr val="00ACD6"/>
              </a:solidFill>
              <a:effectLst>
                <a:reflection blurRad="6350" stA="55000" endA="300" endPos="45500" dir="5400000" sy="-100000" algn="bl" rotWithShape="0"/>
              </a:effectLst>
              <a:latin typeface="+mn-ea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78028" y="6181209"/>
            <a:ext cx="9596508" cy="5923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본사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13493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경기도 성남시 분당구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대왕판교로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644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49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한컴타워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3,4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031-627-3000</a:t>
            </a:r>
          </a:p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연구소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13487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경기도 성남시 분당구 판교로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228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17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판교세븐벤처밸리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단지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동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9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031-600-5000</a:t>
            </a:r>
          </a:p>
          <a:p>
            <a:pPr marL="0" marR="0" lvl="0" indent="0" algn="l" defTabSz="95767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IoT</a:t>
            </a:r>
            <a:r>
              <a:rPr lang="ko-KR" altLang="en-US" sz="9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사업부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13487 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경기도 성남시 분당구 판교로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228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번길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17 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판교세븐벤처밸리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2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단지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1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동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3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층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  <a:cs typeface="+mn-cs"/>
              </a:rPr>
              <a:t>031-600-5100 iot@hancommds.com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 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87173" y="5948697"/>
            <a:ext cx="7357073" cy="2452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㈜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한컴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MDS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474D"/>
                </a:solidFill>
                <a:latin typeface="+mn-ea"/>
                <a:ea typeface="+mn-ea"/>
              </a:rPr>
              <a:t>www.hancommds.com  www.industrialiot.co.kr</a:t>
            </a:r>
            <a:endParaRPr lang="ko-KR" altLang="en-US" sz="10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A474D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93" y="225257"/>
            <a:ext cx="1086109" cy="3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9" y="332380"/>
            <a:ext cx="2306502" cy="14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591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621338"/>
            <a:ext cx="12192000" cy="6236662"/>
          </a:xfrm>
          <a:prstGeom prst="rect">
            <a:avLst/>
          </a:prstGeom>
          <a:solidFill>
            <a:srgbClr val="00A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내용 개체 틀 7"/>
          <p:cNvSpPr>
            <a:spLocks noGrp="1"/>
          </p:cNvSpPr>
          <p:nvPr>
            <p:ph sz="quarter" idx="10"/>
          </p:nvPr>
        </p:nvSpPr>
        <p:spPr>
          <a:xfrm>
            <a:off x="1910938" y="2343695"/>
            <a:ext cx="8359962" cy="2107831"/>
          </a:xfrm>
        </p:spPr>
        <p:txBody>
          <a:bodyPr>
            <a:normAutofit/>
          </a:bodyPr>
          <a:lstStyle>
            <a:lvl1pPr marL="0" indent="0" algn="ctr">
              <a:buFont typeface="Wingdings" panose="05000000000000000000" pitchFamily="2" charset="2"/>
              <a:buNone/>
              <a:defRPr sz="2799" b="1" spc="-50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685755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2pPr>
            <a:lvl3pPr marL="1142925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3pPr>
            <a:lvl4pPr marL="1600094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4pPr>
            <a:lvl5pPr marL="2057264" indent="-228585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83188" y="6181209"/>
            <a:ext cx="9591348" cy="5923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본사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13493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대왕판교로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644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49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한컴타워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3,4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031-627-3000</a:t>
            </a:r>
          </a:p>
          <a:p>
            <a:pPr>
              <a:lnSpc>
                <a:spcPts val="1300"/>
              </a:lnSpc>
            </a:pPr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연구소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13487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경기도 성남시 분당구 판교로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228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번길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17 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판교세븐벤처밸리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단지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동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9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층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031-600-5000 </a:t>
            </a:r>
          </a:p>
          <a:p>
            <a:pPr marL="0" marR="0" lvl="0" indent="0" algn="l" defTabSz="957670" rtl="0" eaLnBrk="1" fontAlgn="auto" latinLnBrk="1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IoT</a:t>
            </a:r>
            <a:r>
              <a:rPr lang="ko-KR" altLang="en-US" sz="9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사업부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13487 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경기도 성남시 분당구 판교로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228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번길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17 </a:t>
            </a:r>
            <a:r>
              <a:rPr lang="ko-KR" altLang="en-US" sz="900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판교세븐벤처밸리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2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단지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1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동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3</a:t>
            </a:r>
            <a:r>
              <a:rPr lang="ko-KR" altLang="en-US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층  </a:t>
            </a:r>
            <a:r>
              <a:rPr lang="en-US" altLang="ko-KR" sz="9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rPr>
              <a:t>031-600-5100 iot@hancommds.com   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92332" y="5948697"/>
            <a:ext cx="7357073" cy="2452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㈜</a:t>
            </a:r>
            <a:r>
              <a:rPr lang="ko-KR" altLang="en-US" sz="1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한컴</a:t>
            </a:r>
            <a:r>
              <a:rPr lang="en-US" altLang="ko-KR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MDS </a:t>
            </a:r>
            <a:r>
              <a:rPr lang="ko-KR" altLang="en-US" sz="1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000" b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www.hancommds.com  www.industrialiot.co.kr</a:t>
            </a:r>
            <a:endParaRPr lang="ko-KR" altLang="en-US" sz="1000" b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Picture 2" descr="D:\MDS업무\기획마케팅\한컴MDS\한컴MDS_CI\한컴MDS_CI\1_한컴MD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093" y="225257"/>
            <a:ext cx="1086109" cy="31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9" y="332380"/>
            <a:ext cx="2306502" cy="14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983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078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/>
              <a:t>© Copyright 2022, dSPACE GmbH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480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0" y="556720"/>
            <a:ext cx="1570085" cy="55109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0" tIns="90000" rIns="90000" bIns="90000" rtlCol="0" anchor="b" anchorCtr="0">
            <a:sp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noProof="0" dirty="0"/>
              <a:t>Agenda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© Copyright 2022, dSPACE GmbH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34" y="1268413"/>
            <a:ext cx="4687610" cy="2305416"/>
          </a:xfrm>
          <a:prstGeom prst="rect">
            <a:avLst/>
          </a:prstGeom>
          <a:solidFill>
            <a:schemeClr val="bg1"/>
          </a:solidFill>
        </p:spPr>
        <p:txBody>
          <a:bodyPr tIns="144000"/>
          <a:lstStyle>
            <a:lvl1pPr marL="342900" indent="-342900">
              <a:buFont typeface="+mj-lt"/>
              <a:buAutoNum type="arabicPeriod"/>
              <a:defRPr/>
            </a:lvl1pPr>
          </a:lstStyle>
          <a:p>
            <a:r>
              <a:rPr lang="en-US" dirty="0"/>
              <a:t>First Item</a:t>
            </a:r>
          </a:p>
          <a:p>
            <a:pPr marL="568325" lvl="1"/>
            <a:r>
              <a:rPr lang="en-US" dirty="0"/>
              <a:t>Sub item</a:t>
            </a:r>
          </a:p>
          <a:p>
            <a:pPr marL="568325" lvl="1"/>
            <a:r>
              <a:rPr lang="en-US" dirty="0"/>
              <a:t>Sub item</a:t>
            </a:r>
          </a:p>
          <a:p>
            <a:pPr marL="285750"/>
            <a:r>
              <a:rPr lang="en-US" dirty="0"/>
              <a:t>Second Item</a:t>
            </a:r>
          </a:p>
          <a:p>
            <a:pPr marL="568325" lvl="1"/>
            <a:r>
              <a:rPr lang="en-US" dirty="0"/>
              <a:t>Sub item</a:t>
            </a:r>
          </a:p>
          <a:p>
            <a:pPr marL="568325"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636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317773"/>
            <a:ext cx="5527750" cy="551090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sz="2400" b="1" cap="none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 err="1"/>
              <a:t>Kapiteltitel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/>
              <a:t>© Copyright 2022, dSPACE GmbH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87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Full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7D464D8-9BFF-4536-8D82-49EB5D669F10}"/>
              </a:ext>
            </a:extLst>
          </p:cNvPr>
          <p:cNvSpPr/>
          <p:nvPr userDrawn="1"/>
        </p:nvSpPr>
        <p:spPr>
          <a:xfrm>
            <a:off x="0" y="3176"/>
            <a:ext cx="12192000" cy="6162674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78548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5" imgH="303" progId="TCLayout.ActiveDocument.1">
                  <p:embed/>
                </p:oleObj>
              </mc:Choice>
              <mc:Fallback>
                <p:oleObj name="think-cell Folie" r:id="rId3" imgW="305" imgH="30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sz="2200" b="1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  <a:endParaRPr lang="en-US" noProof="0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34" y="1268412"/>
            <a:ext cx="11852804" cy="1966862"/>
          </a:xfrm>
          <a:prstGeom prst="rect">
            <a:avLst/>
          </a:prstGeom>
          <a:noFill/>
        </p:spPr>
        <p:txBody>
          <a:bodyPr wrap="square" lIns="360000" tIns="90000" rIns="90000" bIns="90000" anchor="t">
            <a:spAutoFit/>
          </a:bodyPr>
          <a:lstStyle>
            <a:lvl1pPr marL="182563" indent="-182563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</a:defRPr>
            </a:lvl1pPr>
            <a:lvl2pPr marL="355600" indent="-173038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900">
                <a:solidFill>
                  <a:schemeClr val="accent2"/>
                </a:solidFill>
              </a:defRPr>
            </a:lvl2pPr>
            <a:lvl3pPr marL="539750" indent="-180975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>
                <a:solidFill>
                  <a:schemeClr val="accent2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sz="1600">
                <a:solidFill>
                  <a:schemeClr val="accent3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dirty="0"/>
              <a:t>Text in Plain 1</a:t>
            </a:r>
          </a:p>
          <a:p>
            <a:pPr lvl="1"/>
            <a:r>
              <a:rPr lang="en-US" noProof="0" dirty="0"/>
              <a:t>Text in Plain 2</a:t>
            </a:r>
          </a:p>
          <a:p>
            <a:pPr lvl="2"/>
            <a:r>
              <a:rPr lang="en-US" noProof="0" dirty="0"/>
              <a:t>Text in Plain 3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/>
            </a:pPr>
            <a:r>
              <a:rPr lang="en-US" dirty="0">
                <a:effectLst/>
                <a:latin typeface="Segoe UI Web (West European)"/>
              </a:rPr>
              <a:t>For subheadings please use text in level 4</a:t>
            </a:r>
          </a:p>
          <a:p>
            <a:pPr marL="0" marR="0" lvl="4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effectLst/>
                <a:latin typeface="Segoe UI Web (West European)"/>
              </a:rPr>
              <a:t>For small texts please use level 5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7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1" y="4407198"/>
            <a:ext cx="3912500" cy="461665"/>
          </a:xfrm>
          <a:prstGeom prst="rect">
            <a:avLst/>
          </a:prstGeom>
          <a:solidFill>
            <a:schemeClr val="bg1"/>
          </a:solidFill>
        </p:spPr>
        <p:txBody>
          <a:bodyPr wrap="none" lIns="360000" rtlCol="0" anchor="b" anchorCtr="0">
            <a:spAutoFit/>
          </a:bodyPr>
          <a:lstStyle/>
          <a:p>
            <a:r>
              <a:rPr lang="en-US" sz="2400" b="1" cap="none" baseline="0" noProof="0" dirty="0">
                <a:solidFill>
                  <a:schemeClr val="accent3"/>
                </a:solidFill>
              </a:rPr>
              <a:t>Thank you for listening!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/>
              <a:t>© Copyright 2022, dSPACE GmbH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919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TextFull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7D464D8-9BFF-4536-8D82-49EB5D669F10}"/>
              </a:ext>
            </a:extLst>
          </p:cNvPr>
          <p:cNvSpPr/>
          <p:nvPr userDrawn="1"/>
        </p:nvSpPr>
        <p:spPr>
          <a:xfrm>
            <a:off x="0" y="3176"/>
            <a:ext cx="12192000" cy="6162674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785486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5" imgH="303" progId="TCLayout.ActiveDocument.1">
                  <p:embed/>
                </p:oleObj>
              </mc:Choice>
              <mc:Fallback>
                <p:oleObj name="think-cell Folie" r:id="rId3" imgW="305" imgH="30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sz="2200" b="1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  <a:endParaRPr lang="en-US" noProof="0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34" y="1268412"/>
            <a:ext cx="11852804" cy="1966862"/>
          </a:xfrm>
          <a:prstGeom prst="rect">
            <a:avLst/>
          </a:prstGeom>
          <a:noFill/>
        </p:spPr>
        <p:txBody>
          <a:bodyPr wrap="square" lIns="360000" tIns="90000" rIns="90000" bIns="90000" anchor="t">
            <a:spAutoFit/>
          </a:bodyPr>
          <a:lstStyle>
            <a:lvl1pPr marL="182563" indent="-182563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</a:defRPr>
            </a:lvl1pPr>
            <a:lvl2pPr marL="355600" indent="-173038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900">
                <a:solidFill>
                  <a:schemeClr val="accent2"/>
                </a:solidFill>
              </a:defRPr>
            </a:lvl2pPr>
            <a:lvl3pPr marL="539750" indent="-180975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>
                <a:solidFill>
                  <a:schemeClr val="accent2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sz="1600">
                <a:solidFill>
                  <a:schemeClr val="accent3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 sz="12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 dirty="0"/>
              <a:t>Text in Plain 1</a:t>
            </a:r>
          </a:p>
          <a:p>
            <a:pPr lvl="1"/>
            <a:r>
              <a:rPr lang="en-US" noProof="0" dirty="0"/>
              <a:t>Text in Plain 2</a:t>
            </a:r>
          </a:p>
          <a:p>
            <a:pPr lvl="2"/>
            <a:r>
              <a:rPr lang="en-US" noProof="0" dirty="0"/>
              <a:t>Text in Plain 3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/>
            </a:pPr>
            <a:r>
              <a:rPr lang="en-US" dirty="0">
                <a:effectLst/>
                <a:latin typeface="Segoe UI Web (West European)"/>
              </a:rPr>
              <a:t>For subheadings please use text in level 4</a:t>
            </a:r>
          </a:p>
          <a:p>
            <a:pPr marL="0" marR="0" lvl="4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effectLst/>
                <a:latin typeface="Segoe UI Web (West European)"/>
              </a:rPr>
              <a:t>For small texts please use level 5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24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8A123107-901E-4378-8CA4-1A75A5369540}"/>
              </a:ext>
            </a:extLst>
          </p:cNvPr>
          <p:cNvSpPr/>
          <p:nvPr userDrawn="1"/>
        </p:nvSpPr>
        <p:spPr>
          <a:xfrm>
            <a:off x="0" y="-148312"/>
            <a:ext cx="12192000" cy="6314162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4" name="Medienplatzhalter 5"/>
          <p:cNvSpPr>
            <a:spLocks noGrp="1" noChangeAspect="1"/>
          </p:cNvSpPr>
          <p:nvPr>
            <p:ph type="media" sz="quarter" idx="10"/>
          </p:nvPr>
        </p:nvSpPr>
        <p:spPr>
          <a:xfrm>
            <a:off x="1919337" y="1271449"/>
            <a:ext cx="8353325" cy="4698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sz="2200" b="1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  <a:endParaRPr lang="en-US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9052AE4-3F6C-4F96-86EF-501989588059}"/>
              </a:ext>
            </a:extLst>
          </p:cNvPr>
          <p:cNvSpPr/>
          <p:nvPr userDrawn="1"/>
        </p:nvSpPr>
        <p:spPr>
          <a:xfrm>
            <a:off x="0" y="0"/>
            <a:ext cx="12192000" cy="6165850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54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619C0074-B425-4A0E-8E03-BCE66774283E}"/>
              </a:ext>
            </a:extLst>
          </p:cNvPr>
          <p:cNvSpPr/>
          <p:nvPr userDrawn="1"/>
        </p:nvSpPr>
        <p:spPr>
          <a:xfrm>
            <a:off x="0" y="-38013"/>
            <a:ext cx="12192000" cy="6162674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05" imgH="303" progId="TCLayout.ActiveDocument.1">
                  <p:embed/>
                </p:oleObj>
              </mc:Choice>
              <mc:Fallback>
                <p:oleObj name="think-cell Folie" r:id="rId4" imgW="305" imgH="30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sz="2200" b="1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Line 56">
            <a:extLst>
              <a:ext uri="{FF2B5EF4-FFF2-40B4-BE49-F238E27FC236}">
                <a16:creationId xmlns:a16="http://schemas.microsoft.com/office/drawing/2014/main" id="{631F713B-9775-47FA-A812-F0B0D16EB092}"/>
              </a:ext>
            </a:extLst>
          </p:cNvPr>
          <p:cNvSpPr>
            <a:spLocks noChangeShapeType="1"/>
          </p:cNvSpPr>
          <p:nvPr userDrawn="1"/>
        </p:nvSpPr>
        <p:spPr bwMode="gray">
          <a:xfrm>
            <a:off x="8877300" y="1577255"/>
            <a:ext cx="2979602" cy="0"/>
          </a:xfrm>
          <a:prstGeom prst="line">
            <a:avLst/>
          </a:prstGeom>
          <a:noFill/>
          <a:ln w="19050">
            <a:solidFill>
              <a:schemeClr val="accent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F212B64-79F4-4DAB-B962-7824D9B9C94A}"/>
              </a:ext>
            </a:extLst>
          </p:cNvPr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8877300" y="1268760"/>
            <a:ext cx="2933699" cy="27699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</a:defRPr>
            </a:lvl9pPr>
          </a:lstStyle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96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Key takeaways</a:t>
            </a:r>
          </a:p>
        </p:txBody>
      </p:sp>
      <p:sp>
        <p:nvSpPr>
          <p:cNvPr id="24" name="Freeform: Shape 24">
            <a:extLst>
              <a:ext uri="{FF2B5EF4-FFF2-40B4-BE49-F238E27FC236}">
                <a16:creationId xmlns:a16="http://schemas.microsoft.com/office/drawing/2014/main" id="{F9D96AAA-9201-40A8-B45D-8A7C9A50A256}"/>
              </a:ext>
            </a:extLst>
          </p:cNvPr>
          <p:cNvSpPr/>
          <p:nvPr userDrawn="1"/>
        </p:nvSpPr>
        <p:spPr>
          <a:xfrm>
            <a:off x="334963" y="1577256"/>
            <a:ext cx="8209309" cy="2010986"/>
          </a:xfrm>
          <a:custGeom>
            <a:avLst/>
            <a:gdLst>
              <a:gd name="connsiteX0" fmla="*/ 0 w 1117600"/>
              <a:gd name="connsiteY0" fmla="*/ 0 h 1513840"/>
              <a:gd name="connsiteX1" fmla="*/ 1117600 w 1117600"/>
              <a:gd name="connsiteY1" fmla="*/ 0 h 1513840"/>
              <a:gd name="connsiteX2" fmla="*/ 1117600 w 1117600"/>
              <a:gd name="connsiteY2" fmla="*/ 151384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1513840">
                <a:moveTo>
                  <a:pt x="0" y="0"/>
                </a:moveTo>
                <a:lnTo>
                  <a:pt x="1117600" y="0"/>
                </a:lnTo>
                <a:lnTo>
                  <a:pt x="1117600" y="1513840"/>
                </a:lnTo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065012D-F864-4A3E-B39C-5C7728CF7CC9}"/>
              </a:ext>
            </a:extLst>
          </p:cNvPr>
          <p:cNvCxnSpPr>
            <a:cxnSpLocks/>
          </p:cNvCxnSpPr>
          <p:nvPr userDrawn="1"/>
        </p:nvCxnSpPr>
        <p:spPr>
          <a:xfrm>
            <a:off x="8544272" y="3969469"/>
            <a:ext cx="0" cy="2015406"/>
          </a:xfrm>
          <a:prstGeom prst="line">
            <a:avLst/>
          </a:prstGeom>
          <a:ln w="190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feil: Chevron 26">
            <a:extLst>
              <a:ext uri="{FF2B5EF4-FFF2-40B4-BE49-F238E27FC236}">
                <a16:creationId xmlns:a16="http://schemas.microsoft.com/office/drawing/2014/main" id="{441B7471-B3E4-4745-95A1-D2D4A186BED4}"/>
              </a:ext>
            </a:extLst>
          </p:cNvPr>
          <p:cNvSpPr/>
          <p:nvPr/>
        </p:nvSpPr>
        <p:spPr>
          <a:xfrm>
            <a:off x="8520915" y="3640356"/>
            <a:ext cx="170484" cy="27699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Pfeil: Chevron 27">
            <a:extLst>
              <a:ext uri="{FF2B5EF4-FFF2-40B4-BE49-F238E27FC236}">
                <a16:creationId xmlns:a16="http://schemas.microsoft.com/office/drawing/2014/main" id="{73A5B5DB-1B61-4B09-8D70-E966F9528E40}"/>
              </a:ext>
            </a:extLst>
          </p:cNvPr>
          <p:cNvSpPr/>
          <p:nvPr/>
        </p:nvSpPr>
        <p:spPr>
          <a:xfrm>
            <a:off x="8397144" y="3640356"/>
            <a:ext cx="170484" cy="276999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49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80BC5D-9A19-4382-9AAE-3F11F9030BBA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334963" y="1738872"/>
            <a:ext cx="7960645" cy="246221"/>
          </a:xfrm>
        </p:spPr>
        <p:txBody>
          <a:bodyPr lIns="36000" tIns="0" rIns="0" bIns="0"/>
          <a:lstStyle>
            <a:lvl1pPr marL="266700" indent="-266700">
              <a:buFont typeface="Wingdings" panose="05000000000000000000" pitchFamily="2" charset="2"/>
              <a:buChar char="§"/>
              <a:defRPr sz="1600"/>
            </a:lvl1pPr>
            <a:lvl2pPr>
              <a:defRPr/>
            </a:lvl2pPr>
            <a:lvl3pPr>
              <a:defRPr/>
            </a:lvl3pPr>
          </a:lstStyle>
          <a:p>
            <a:pPr lvl="0"/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56DA6FAD-50FD-40B6-B219-9E0130B81AC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0" y="1268759"/>
            <a:ext cx="8539200" cy="276999"/>
          </a:xfrm>
        </p:spPr>
        <p:txBody>
          <a:bodyPr tIns="0" rIns="0" bIns="0"/>
          <a:lstStyle>
            <a:lvl1pPr marL="0" indent="0">
              <a:buNone/>
              <a:defRPr kumimoji="0" lang="de-DE" sz="1800" b="1" i="0" u="none" strike="noStrike" kern="1200" cap="none" spc="0" normalizeH="0" baseline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FA95AA2C-F63D-46C6-A5D3-FDF3FCBE1D6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876102" y="1738872"/>
            <a:ext cx="2980800" cy="246221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93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Empt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29DC2B9-D789-4BAB-8E29-89138AC5EC67}"/>
              </a:ext>
            </a:extLst>
          </p:cNvPr>
          <p:cNvSpPr/>
          <p:nvPr userDrawn="1"/>
        </p:nvSpPr>
        <p:spPr>
          <a:xfrm>
            <a:off x="0" y="0"/>
            <a:ext cx="12192000" cy="6165850"/>
          </a:xfrm>
          <a:prstGeom prst="rect">
            <a:avLst/>
          </a:prstGeom>
          <a:solidFill>
            <a:srgbClr val="E5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chemeClr val="accent3"/>
              </a:buClr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34" y="549275"/>
            <a:ext cx="3941439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>
              <a:defRPr sz="2200" b="1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/>
                <a:latin typeface="Segoe UI Web (West European)"/>
              </a:rPr>
              <a:t>Enter slide title by clicking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90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1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0" y="556720"/>
            <a:ext cx="1570085" cy="55109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360000" tIns="90000" rIns="90000" bIns="90000" rtlCol="0" anchor="b" anchorCtr="0">
            <a:spAutoFit/>
          </a:bodyPr>
          <a:lstStyle>
            <a:defPPr>
              <a:defRPr lang="de-DE"/>
            </a:defPPr>
            <a:lvl1pPr>
              <a:spcBef>
                <a:spcPct val="0"/>
              </a:spcBef>
              <a:buNone/>
              <a:defRPr sz="2200" b="1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noProof="0" dirty="0"/>
              <a:t>Agenda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34" y="1268413"/>
            <a:ext cx="4687610" cy="1284304"/>
          </a:xfrm>
          <a:prstGeom prst="rect">
            <a:avLst/>
          </a:prstGeom>
          <a:solidFill>
            <a:schemeClr val="bg1"/>
          </a:solidFill>
        </p:spPr>
        <p:txBody>
          <a:bodyPr wrap="square" lIns="360000" tIns="90000" rIns="90000" bIns="90000" anchor="t">
            <a:sp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533400" algn="l"/>
              </a:tabLst>
              <a:defRPr lang="en-US" smtClean="0">
                <a:effectLst/>
              </a:defRPr>
            </a:lvl1pPr>
            <a:lvl2pPr marL="625475" indent="-285750" defTabSz="357188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600">
                <a:solidFill>
                  <a:schemeClr val="accent2"/>
                </a:solidFill>
              </a:defRPr>
            </a:lvl2pPr>
            <a:lvl3pPr marL="180975" indent="-180975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600">
                <a:solidFill>
                  <a:schemeClr val="accent2"/>
                </a:solidFill>
              </a:defRPr>
            </a:lvl3pPr>
            <a:lvl4pPr marL="179025" indent="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None/>
              <a:tabLst>
                <a:tab pos="715963" algn="l"/>
              </a:tabLst>
              <a:defRPr sz="160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200">
                <a:solidFill>
                  <a:schemeClr val="accent2"/>
                </a:solidFill>
              </a:defRPr>
            </a:lvl5pPr>
          </a:lstStyle>
          <a:p>
            <a:r>
              <a:rPr lang="en-US" dirty="0">
                <a:effectLst/>
                <a:latin typeface="Segoe UI Web (West European)"/>
              </a:rPr>
              <a:t>enter your agenda here</a:t>
            </a:r>
          </a:p>
          <a:p>
            <a:pPr lvl="1"/>
            <a:r>
              <a:rPr lang="en-US" noProof="0" dirty="0"/>
              <a:t>	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452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8.xml"/><Relationship Id="rId5" Type="http://schemas.openxmlformats.org/officeDocument/2006/relationships/theme" Target="../theme/theme2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9.xml"/><Relationship Id="rId7" Type="http://schemas.openxmlformats.org/officeDocument/2006/relationships/tags" Target="../tags/tag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4.xml"/><Relationship Id="rId11" Type="http://schemas.openxmlformats.org/officeDocument/2006/relationships/image" Target="../media/image13.jpeg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0.xml"/><Relationship Id="rId9" Type="http://schemas.openxmlformats.org/officeDocument/2006/relationships/oleObject" Target="../embeddings/oleObject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65236609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305" imgH="303" progId="TCLayout.ActiveDocument.1">
                  <p:embed/>
                </p:oleObj>
              </mc:Choice>
              <mc:Fallback>
                <p:oleObj name="think-cell Folie" r:id="rId10" imgW="305" imgH="303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34" y="504563"/>
            <a:ext cx="5049948" cy="520312"/>
          </a:xfrm>
          <a:prstGeom prst="rect">
            <a:avLst/>
          </a:prstGeom>
          <a:noFill/>
        </p:spPr>
        <p:txBody>
          <a:bodyPr vert="horz" wrap="none" lIns="360000" tIns="90000" rIns="90000" bIns="90000" rtlCol="0" anchor="ctr">
            <a:spAutoFit/>
          </a:bodyPr>
          <a:lstStyle/>
          <a:p>
            <a:r>
              <a:rPr lang="en-US" dirty="0">
                <a:effectLst/>
                <a:latin typeface="Segoe UI Web (West European)"/>
              </a:rPr>
              <a:t>Edit title master format by clicking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345408" y="6544049"/>
            <a:ext cx="695920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>
              <a:defRPr sz="1000" b="1">
                <a:solidFill>
                  <a:schemeClr val="accent2"/>
                </a:solidFill>
              </a:defRPr>
            </a:lvl1pPr>
          </a:lstStyle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277535" y="6544049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de-DE" dirty="0"/>
              <a:t>dSPACE-Confidential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-1" y="1268413"/>
            <a:ext cx="7068109" cy="2197694"/>
          </a:xfrm>
          <a:prstGeom prst="rect">
            <a:avLst/>
          </a:prstGeom>
        </p:spPr>
        <p:txBody>
          <a:bodyPr vert="horz" wrap="square" lIns="360000" tIns="90000" rIns="90000" bIns="90000" rtlCol="0">
            <a:spAutoFit/>
          </a:bodyPr>
          <a:lstStyle/>
          <a:p>
            <a:pPr lvl="0"/>
            <a:r>
              <a:rPr lang="en-US" noProof="0" dirty="0"/>
              <a:t>Text in plain 1</a:t>
            </a:r>
          </a:p>
          <a:p>
            <a:pPr lvl="1"/>
            <a:r>
              <a:rPr lang="en-US" noProof="0" dirty="0"/>
              <a:t>Text in plain 2</a:t>
            </a:r>
          </a:p>
          <a:p>
            <a:pPr lvl="2"/>
            <a:r>
              <a:rPr lang="en-US" noProof="0" dirty="0"/>
              <a:t>Text in plain 3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Segoe UI Web (West European)"/>
              </a:rPr>
              <a:t>For subheadings please use text in level 4</a:t>
            </a:r>
            <a:endParaRPr lang="en-US" noProof="0" dirty="0"/>
          </a:p>
          <a:p>
            <a:pPr lvl="4"/>
            <a:r>
              <a:rPr lang="en-US" noProof="0" dirty="0"/>
              <a:t>For small texts please use level 5
</a:t>
            </a:r>
          </a:p>
        </p:txBody>
      </p:sp>
      <p:pic>
        <p:nvPicPr>
          <p:cNvPr id="14" name="Logo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649"/>
          <a:stretch/>
        </p:blipFill>
        <p:spPr>
          <a:xfrm>
            <a:off x="10524492" y="6401031"/>
            <a:ext cx="1330958" cy="2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935" r:id="rId2"/>
    <p:sldLayoutId id="2147483914" r:id="rId3"/>
    <p:sldLayoutId id="2147483936" r:id="rId4"/>
    <p:sldLayoutId id="2147483904" r:id="rId5"/>
    <p:sldLayoutId id="2147483945" r:id="rId6"/>
    <p:sldLayoutId id="2147483944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2200" b="1" kern="1200" smtClean="0">
          <a:solidFill>
            <a:schemeClr val="accent3"/>
          </a:solidFill>
          <a:effectLst/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§"/>
        <a:defRPr lang="de-DE" sz="2000" b="0" kern="1200" dirty="0" smtClean="0">
          <a:solidFill>
            <a:schemeClr val="accent2"/>
          </a:solidFill>
          <a:latin typeface="+mn-lt"/>
          <a:ea typeface="+mn-ea"/>
          <a:cs typeface="+mn-cs"/>
        </a:defRPr>
      </a:lvl1pPr>
      <a:lvl2pPr marL="555625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§"/>
        <a:defRPr lang="de-DE" sz="1900" kern="1200" dirty="0" smtClean="0">
          <a:solidFill>
            <a:schemeClr val="accent2"/>
          </a:solidFill>
          <a:latin typeface="+mn-lt"/>
          <a:ea typeface="+mn-ea"/>
          <a:cs typeface="+mn-cs"/>
        </a:defRPr>
      </a:lvl2pPr>
      <a:lvl3pPr marL="8191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Pct val="110000"/>
        <a:buFont typeface="Wingdings" panose="05000000000000000000" pitchFamily="2" charset="2"/>
        <a:buChar char="§"/>
        <a:defRPr lang="de-DE" sz="1800" kern="1200" baseline="0" dirty="0" smtClean="0">
          <a:solidFill>
            <a:schemeClr val="accent2"/>
          </a:solidFill>
          <a:latin typeface="+mn-lt"/>
          <a:ea typeface="+mn-ea"/>
          <a:cs typeface="+mn-cs"/>
        </a:defRPr>
      </a:lvl3pPr>
      <a:lvl4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Tx/>
        <a:buFontTx/>
        <a:buNone/>
        <a:tabLst/>
        <a:defRPr lang="en-US" sz="2000" b="1" kern="1200" smtClean="0">
          <a:solidFill>
            <a:schemeClr val="accent3"/>
          </a:solidFill>
          <a:effectLst/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Tx/>
        <a:buNone/>
        <a:defRPr lang="de-DE" sz="1200" kern="1200" baseline="0" dirty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orient="horz" pos="3884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2160">
          <p15:clr>
            <a:srgbClr val="F26B43"/>
          </p15:clr>
        </p15:guide>
        <p15:guide id="6" orient="horz" pos="3770">
          <p15:clr>
            <a:srgbClr val="F26B43"/>
          </p15:clr>
        </p15:guide>
        <p15:guide id="7" pos="3840">
          <p15:clr>
            <a:srgbClr val="F26B43"/>
          </p15:clr>
        </p15:guide>
        <p15:guide id="8" pos="7469">
          <p15:clr>
            <a:srgbClr val="F26B43"/>
          </p15:clr>
        </p15:guide>
        <p15:guide id="9" pos="21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305" imgH="303" progId="TCLayout.ActiveDocument.1">
                  <p:embed/>
                </p:oleObj>
              </mc:Choice>
              <mc:Fallback>
                <p:oleObj name="think-cell Folie" r:id="rId7" imgW="305" imgH="303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345408" y="6544049"/>
            <a:ext cx="695920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>
              <a:defRPr sz="1000" b="1">
                <a:solidFill>
                  <a:schemeClr val="accent2"/>
                </a:solidFill>
              </a:defRPr>
            </a:lvl1pPr>
          </a:lstStyle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277535" y="6544049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de-DE"/>
              <a:t>dSPACE-Confidential</a:t>
            </a:r>
            <a:endParaRPr lang="de-DE" dirty="0"/>
          </a:p>
        </p:txBody>
      </p:sp>
      <p:pic>
        <p:nvPicPr>
          <p:cNvPr id="14" name="Logo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4492" y="6401032"/>
            <a:ext cx="1330958" cy="268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52B4F6-2ADB-4B2B-84AE-99011392A98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9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de-DE" sz="1800" b="1" kern="1200" dirty="0" smtClean="0">
          <a:solidFill>
            <a:schemeClr val="accent3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0"/>
        </a:spcBef>
        <a:buFontTx/>
        <a:buNone/>
        <a:defRPr lang="de-DE" sz="1600" kern="1200" dirty="0" smtClean="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 typeface="Wingdings" panose="05000000000000000000" pitchFamily="2" charset="2"/>
        <a:buChar char="§"/>
        <a:defRPr lang="de-DE" sz="1600" kern="1200" dirty="0" smtClean="0">
          <a:solidFill>
            <a:schemeClr val="accent2"/>
          </a:solidFill>
          <a:latin typeface="+mn-lt"/>
          <a:ea typeface="+mn-ea"/>
          <a:cs typeface="+mn-cs"/>
        </a:defRPr>
      </a:lvl3pPr>
      <a:lvl4pPr marL="360000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 typeface="Wingdings" panose="05000000000000000000" pitchFamily="2" charset="2"/>
        <a:buChar char="§"/>
        <a:defRPr lang="de-DE" sz="1600" kern="1200" dirty="0" smtClean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Tx/>
        <a:buNone/>
        <a:defRPr lang="de-DE" sz="1200" kern="1200" dirty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orient="horz" pos="3884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2160">
          <p15:clr>
            <a:srgbClr val="F26B43"/>
          </p15:clr>
        </p15:guide>
        <p15:guide id="6" orient="horz" pos="3770">
          <p15:clr>
            <a:srgbClr val="F26B43"/>
          </p15:clr>
        </p15:guide>
        <p15:guide id="7" pos="3840">
          <p15:clr>
            <a:srgbClr val="F26B43"/>
          </p15:clr>
        </p15:guide>
        <p15:guide id="8" pos="7469">
          <p15:clr>
            <a:srgbClr val="F26B43"/>
          </p15:clr>
        </p15:guide>
        <p15:guide id="9" pos="21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33" tIns="45717" rIns="91433" bIns="45717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33" tIns="45717" rIns="91433" bIns="45717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2" y="6356351"/>
            <a:ext cx="2743200" cy="365125"/>
          </a:xfrm>
          <a:prstGeom prst="rect">
            <a:avLst/>
          </a:prstGeom>
        </p:spPr>
        <p:txBody>
          <a:bodyPr vert="horz" lIns="91433" tIns="45717" rIns="91433" bIns="4571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A891F-A966-4848-92BC-B0E90543D7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43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</p:sldLayoutIdLst>
  <p:hf hdr="0" ftr="0" dt="0"/>
  <p:txStyles>
    <p:titleStyle>
      <a:lvl1pPr algn="l" defTabSz="914339" rtl="0" eaLnBrk="1" latinLnBrk="1" hangingPunct="1">
        <a:lnSpc>
          <a:spcPct val="90000"/>
        </a:lnSpc>
        <a:spcBef>
          <a:spcPct val="0"/>
        </a:spcBef>
        <a:buNone/>
        <a:defRPr sz="4399" kern="1200">
          <a:ln>
            <a:solidFill>
              <a:schemeClr val="bg1">
                <a:alpha val="0"/>
              </a:schemeClr>
            </a:solidFill>
          </a:ln>
          <a:solidFill>
            <a:srgbClr val="3A474D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3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ln>
            <a:solidFill>
              <a:schemeClr val="bg1">
                <a:alpha val="0"/>
              </a:schemeClr>
            </a:solidFill>
          </a:ln>
          <a:solidFill>
            <a:srgbClr val="3A474D"/>
          </a:solidFill>
          <a:latin typeface="+mn-lt"/>
          <a:ea typeface="+mn-ea"/>
          <a:cs typeface="+mn-cs"/>
        </a:defRPr>
      </a:lvl1pPr>
      <a:lvl2pPr marL="685755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chemeClr val="bg1">
                <a:alpha val="0"/>
              </a:schemeClr>
            </a:solidFill>
          </a:ln>
          <a:solidFill>
            <a:srgbClr val="3A474D"/>
          </a:solidFill>
          <a:latin typeface="+mn-lt"/>
          <a:ea typeface="+mn-ea"/>
          <a:cs typeface="+mn-cs"/>
        </a:defRPr>
      </a:lvl2pPr>
      <a:lvl3pPr marL="1142925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chemeClr val="bg1">
                <a:alpha val="0"/>
              </a:schemeClr>
            </a:solidFill>
          </a:ln>
          <a:solidFill>
            <a:srgbClr val="3A474D"/>
          </a:solidFill>
          <a:latin typeface="+mn-lt"/>
          <a:ea typeface="+mn-ea"/>
          <a:cs typeface="+mn-cs"/>
        </a:defRPr>
      </a:lvl3pPr>
      <a:lvl4pPr marL="1600094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chemeClr val="bg1">
                <a:alpha val="0"/>
              </a:schemeClr>
            </a:solidFill>
          </a:ln>
          <a:solidFill>
            <a:srgbClr val="3A474D"/>
          </a:solidFill>
          <a:latin typeface="+mn-lt"/>
          <a:ea typeface="+mn-ea"/>
          <a:cs typeface="+mn-cs"/>
        </a:defRPr>
      </a:lvl4pPr>
      <a:lvl5pPr marL="2057264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chemeClr val="bg1">
                <a:alpha val="0"/>
              </a:schemeClr>
            </a:solidFill>
          </a:ln>
          <a:solidFill>
            <a:srgbClr val="3A474D"/>
          </a:solidFill>
          <a:latin typeface="+mn-lt"/>
          <a:ea typeface="+mn-ea"/>
          <a:cs typeface="+mn-cs"/>
        </a:defRPr>
      </a:lvl5pPr>
      <a:lvl6pPr marL="2514435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4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4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5" indent="-228585" algn="l" defTabSz="91433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9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0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0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9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9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0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9" algn="l" defTabSz="91433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DEC3E87-49C5-4F78-BBCF-843D19E3654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" y="0"/>
            <a:ext cx="12191998" cy="6178549"/>
          </a:xfrm>
          <a:prstGeom prst="rect">
            <a:avLst/>
          </a:prstGeom>
        </p:spPr>
      </p:pic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305" imgH="303" progId="TCLayout.ActiveDocument.1">
                  <p:embed/>
                </p:oleObj>
              </mc:Choice>
              <mc:Fallback>
                <p:oleObj name="think-cell Folie" r:id="rId9" imgW="305" imgH="303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345408" y="6544049"/>
            <a:ext cx="695920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>
              <a:defRPr sz="1000" b="1">
                <a:solidFill>
                  <a:schemeClr val="accent2"/>
                </a:solidFill>
              </a:defRPr>
            </a:lvl1pPr>
          </a:lstStyle>
          <a:p>
            <a:fld id="{B6BC2550-B170-4662-BD36-0671B2BE3EB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277535" y="6544049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de-DE"/>
              <a:t>© Copyright 2022, dSPACE GmbH</a:t>
            </a:r>
            <a:endParaRPr lang="de-DE" dirty="0"/>
          </a:p>
        </p:txBody>
      </p:sp>
      <p:pic>
        <p:nvPicPr>
          <p:cNvPr id="14" name="Logo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180"/>
          <a:stretch/>
        </p:blipFill>
        <p:spPr>
          <a:xfrm>
            <a:off x="10416480" y="6309320"/>
            <a:ext cx="143897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lang="de-DE" sz="1800" b="1" kern="1200" dirty="0" smtClean="0">
          <a:solidFill>
            <a:schemeClr val="accent3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0"/>
        </a:spcBef>
        <a:buFontTx/>
        <a:buNone/>
        <a:defRPr lang="de-DE" sz="1600" kern="1200" dirty="0" smtClean="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 typeface="Wingdings" panose="05000000000000000000" pitchFamily="2" charset="2"/>
        <a:buChar char="§"/>
        <a:defRPr lang="de-DE" sz="1600" kern="1200" dirty="0" smtClean="0">
          <a:solidFill>
            <a:schemeClr val="accent2"/>
          </a:solidFill>
          <a:latin typeface="+mn-lt"/>
          <a:ea typeface="+mn-ea"/>
          <a:cs typeface="+mn-cs"/>
        </a:defRPr>
      </a:lvl3pPr>
      <a:lvl4pPr marL="360000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 typeface="Wingdings" panose="05000000000000000000" pitchFamily="2" charset="2"/>
        <a:buChar char="§"/>
        <a:defRPr lang="de-DE" sz="1600" kern="1200" dirty="0" smtClean="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accent3"/>
        </a:buClr>
        <a:buFontTx/>
        <a:buNone/>
        <a:defRPr lang="de-DE" sz="1200" kern="1200" dirty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orient="horz" pos="3884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2160">
          <p15:clr>
            <a:srgbClr val="F26B43"/>
          </p15:clr>
        </p15:guide>
        <p15:guide id="6" orient="horz" pos="3770">
          <p15:clr>
            <a:srgbClr val="F26B43"/>
          </p15:clr>
        </p15:guide>
        <p15:guide id="7" pos="3840">
          <p15:clr>
            <a:srgbClr val="F26B43"/>
          </p15:clr>
        </p15:guide>
        <p15:guide id="8" pos="7469">
          <p15:clr>
            <a:srgbClr val="F26B43"/>
          </p15:clr>
        </p15:guide>
        <p15:guide id="9" pos="21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" y="4818641"/>
            <a:ext cx="6095999" cy="116664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60000" tIns="90000" rIns="90000" bIns="90000" rtlCol="0" anchor="b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none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SIMPHERA offline Installation</a:t>
            </a:r>
          </a:p>
          <a:p>
            <a:r>
              <a:rPr lang="de-DE" altLang="ja-JP" sz="1600" dirty="0"/>
              <a:t>2023-08-14</a:t>
            </a:r>
          </a:p>
          <a:p>
            <a:endParaRPr lang="de-DE" altLang="ja-JP" sz="1200" dirty="0"/>
          </a:p>
          <a:p>
            <a:r>
              <a:rPr lang="de-DE" altLang="ja-JP" sz="1200" dirty="0">
                <a:solidFill>
                  <a:srgbClr val="474749"/>
                </a:solidFill>
              </a:rPr>
              <a:t>dSPACE Korea · Mabang-ro 60 · 06775 Seoul · Republic of Korea</a:t>
            </a:r>
            <a:endParaRPr lang="de-DE" altLang="ja-JP" sz="1200" dirty="0">
              <a:solidFill>
                <a:schemeClr val="accent2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 altLang="ja-JP" dirty="0"/>
              <a:t>dSPACE-Confidential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altLang="ja-JP" smtClean="0"/>
              <a:pPr/>
              <a:t>1</a:t>
            </a:fld>
            <a:endParaRPr lang="de-DE" altLang="ja-JP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CDAB5A3A-1F38-4972-A10D-BF1F4834C429}"/>
              </a:ext>
            </a:extLst>
          </p:cNvPr>
          <p:cNvSpPr txBox="1">
            <a:spLocks/>
          </p:cNvSpPr>
          <p:nvPr/>
        </p:nvSpPr>
        <p:spPr>
          <a:xfrm>
            <a:off x="379472" y="483120"/>
            <a:ext cx="7804760" cy="11456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72000" rIns="0" bIns="72000" rtlCol="0" anchor="ctr" anchorCtr="0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lang="de-DE" sz="2000" b="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de-DE"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397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de-DE" sz="16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lang="de-DE"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lang="de-DE"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800"/>
              </a:lnSpc>
              <a:buNone/>
            </a:pPr>
            <a:r>
              <a:rPr lang="de-DE" altLang="ja-JP" sz="3600" b="1" dirty="0">
                <a:solidFill>
                  <a:schemeClr val="bg1"/>
                </a:solidFill>
                <a:effectLst>
                  <a:glow rad="279400">
                    <a:schemeClr val="accent3">
                      <a:lumMod val="50000"/>
                      <a:alpha val="27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Your </a:t>
            </a:r>
            <a:r>
              <a:rPr lang="de-DE" altLang="ko-KR" sz="3600" b="1" dirty="0">
                <a:solidFill>
                  <a:schemeClr val="bg1"/>
                </a:solidFill>
                <a:effectLst>
                  <a:glow rad="279400">
                    <a:schemeClr val="accent3">
                      <a:lumMod val="50000"/>
                      <a:alpha val="27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Partner</a:t>
            </a:r>
            <a:r>
              <a:rPr lang="de-DE" altLang="ja-JP" sz="3600" b="1" dirty="0">
                <a:solidFill>
                  <a:schemeClr val="bg1"/>
                </a:solidFill>
                <a:effectLst>
                  <a:glow rad="279400">
                    <a:schemeClr val="accent3">
                      <a:lumMod val="50000"/>
                      <a:alpha val="27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in</a:t>
            </a:r>
          </a:p>
          <a:p>
            <a:pPr marL="0" indent="0">
              <a:lnSpc>
                <a:spcPts val="3400"/>
              </a:lnSpc>
              <a:buNone/>
            </a:pPr>
            <a:r>
              <a:rPr lang="de-DE" altLang="ja-JP" sz="3600" b="1" dirty="0">
                <a:solidFill>
                  <a:schemeClr val="bg1"/>
                </a:solidFill>
                <a:effectLst>
                  <a:glow rad="279400">
                    <a:schemeClr val="accent3">
                      <a:lumMod val="50000"/>
                      <a:alpha val="27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Simulation and Validation </a:t>
            </a:r>
            <a:endParaRPr lang="de-DE" altLang="ja-JP" sz="3600" b="1" dirty="0">
              <a:solidFill>
                <a:schemeClr val="bg1"/>
              </a:solidFill>
              <a:effectLst>
                <a:glow rad="215900">
                  <a:schemeClr val="accent3">
                    <a:lumMod val="50000"/>
                    <a:alpha val="38000"/>
                  </a:schemeClr>
                </a:glo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7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1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dSPACE-Confidential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8725" y="19947"/>
            <a:ext cx="6115911" cy="489534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Setting SIMPHERA in Browser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85F9E71-72C1-4ABE-BECD-B67E5508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681185"/>
            <a:ext cx="9045818" cy="540864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9625D2E-E55E-4D4C-98D7-2862B8D9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690609"/>
            <a:ext cx="9045818" cy="539922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C59FB54-A886-4D09-9107-97E16DE94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15" y="708958"/>
            <a:ext cx="9037931" cy="539922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8894FEC-FC87-4D23-9D50-04B2064F1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714685"/>
            <a:ext cx="9045818" cy="5403934"/>
          </a:xfrm>
          <a:prstGeom prst="rect">
            <a:avLst/>
          </a:prstGeom>
        </p:spPr>
      </p:pic>
      <p:pic>
        <p:nvPicPr>
          <p:cNvPr id="21" name="Picture 2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93BE6B8-2EBA-418E-B7BA-E51E6B2F8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528" y="612912"/>
            <a:ext cx="9153268" cy="5472891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4BC999A4-03B2-4E5C-99FC-C3AAB96A4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528" y="638820"/>
            <a:ext cx="9153268" cy="54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" y="64372"/>
            <a:ext cx="5527493" cy="520312"/>
          </a:xfrm>
        </p:spPr>
        <p:txBody>
          <a:bodyPr/>
          <a:lstStyle/>
          <a:p>
            <a:r>
              <a:rPr lang="en-US" dirty="0"/>
              <a:t>SIMPHERA Offline Installation Manual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427550-1D90-4B9C-9F4E-06CB40747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56" y="662754"/>
            <a:ext cx="7200800" cy="54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de-DE" altLang="ja-JP" dirty="0"/>
              <a:t>dSPACE-Confidential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BC2550-B170-4662-BD36-0671B2BE3EB0}" type="slidenum">
              <a:rPr lang="de-DE" altLang="ja-JP" smtClean="0"/>
              <a:pPr/>
              <a:t>12</a:t>
            </a:fld>
            <a:endParaRPr lang="de-DE" altLang="ja-JP" dirty="0"/>
          </a:p>
        </p:txBody>
      </p:sp>
    </p:spTree>
    <p:extLst>
      <p:ext uri="{BB962C8B-B14F-4D97-AF65-F5344CB8AC3E}">
        <p14:creationId xmlns:p14="http://schemas.microsoft.com/office/powerpoint/2010/main" val="345492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" y="4572420"/>
            <a:ext cx="6816079" cy="141286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60000" tIns="90000" rIns="90000" bIns="90000" rtlCol="0" anchor="b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none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SIMPHERA offline Installation - Internship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2023-08-14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Jinhyup Mok - Intern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altLang="ja-JP" sz="1200" b="1" i="0" u="none" strike="noStrike" kern="1200" cap="none" spc="0" normalizeH="0" baseline="0" noProof="0" dirty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Segoe UI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474749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dSPACE Korea · Mabang-ro 60 · 06775 Seoul · Republic of Korea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47474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dSPACE-Confidential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BC2550-B170-4662-BD36-0671B2BE3EB0}" type="slidenum">
              <a:rPr kumimoji="0" lang="de-DE" altLang="ja-JP" sz="1000" b="1" i="0" u="none" strike="noStrike" kern="1200" cap="none" spc="0" normalizeH="0" baseline="0" noProof="0" smtClean="0">
                <a:ln>
                  <a:noFill/>
                </a:ln>
                <a:solidFill>
                  <a:srgbClr val="47474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47474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44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63"/>
            <a:ext cx="1059027" cy="520312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3A0CB43-0B08-48B9-B967-5A04F17801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834212"/>
            <a:ext cx="10700278" cy="110508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Installing </a:t>
            </a:r>
            <a:r>
              <a:rPr lang="en-US" b="1" dirty="0">
                <a:solidFill>
                  <a:schemeClr val="accent3"/>
                </a:solidFill>
              </a:rPr>
              <a:t>SIMPHERA</a:t>
            </a:r>
            <a:r>
              <a:rPr lang="en-US" dirty="0">
                <a:solidFill>
                  <a:schemeClr val="accent3"/>
                </a:solidFill>
              </a:rPr>
              <a:t> in an </a:t>
            </a:r>
            <a:r>
              <a:rPr lang="en-US" b="1" dirty="0">
                <a:solidFill>
                  <a:schemeClr val="accent3"/>
                </a:solidFill>
              </a:rPr>
              <a:t>Offline environment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Locally</a:t>
            </a:r>
          </a:p>
          <a:p>
            <a:r>
              <a:rPr lang="en-US" b="1" dirty="0">
                <a:solidFill>
                  <a:schemeClr val="accent3"/>
                </a:solidFill>
              </a:rPr>
              <a:t>No Internet Connection!</a:t>
            </a:r>
          </a:p>
          <a:p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0338F7-E02A-4239-8180-F35839B9C589}"/>
              </a:ext>
            </a:extLst>
          </p:cNvPr>
          <p:cNvSpPr txBox="1">
            <a:spLocks/>
          </p:cNvSpPr>
          <p:nvPr/>
        </p:nvSpPr>
        <p:spPr>
          <a:xfrm>
            <a:off x="0" y="1740641"/>
            <a:ext cx="1145461" cy="52031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90000" bIns="9000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1705118-C616-496F-9A83-F46E4C4A4987}"/>
              </a:ext>
            </a:extLst>
          </p:cNvPr>
          <p:cNvSpPr txBox="1">
            <a:spLocks/>
          </p:cNvSpPr>
          <p:nvPr/>
        </p:nvSpPr>
        <p:spPr>
          <a:xfrm>
            <a:off x="-248780" y="2263110"/>
            <a:ext cx="10700278" cy="5152349"/>
          </a:xfrm>
          <a:prstGeom prst="rect">
            <a:avLst/>
          </a:prstGeom>
          <a:noFill/>
        </p:spPr>
        <p:txBody>
          <a:bodyPr wrap="square" lIns="360000" tIns="90000" rIns="90000" bIns="90000" anchor="t">
            <a:sp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de-DE" sz="2000" b="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de-DE"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397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de-DE"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10000"/>
              <a:buFontTx/>
              <a:buNone/>
              <a:tabLst>
                <a:tab pos="715963" algn="l"/>
              </a:tabLst>
              <a:defRPr lang="de-DE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 lang="de-DE"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chemeClr val="accent3"/>
                </a:solidFill>
              </a:rPr>
              <a:t>docker desktop </a:t>
            </a:r>
            <a:r>
              <a:rPr lang="en-US" dirty="0">
                <a:solidFill>
                  <a:schemeClr val="accent3"/>
                </a:solidFill>
              </a:rPr>
              <a:t>for Installation (WSL2 &amp; Hyper-V based engine)</a:t>
            </a:r>
          </a:p>
          <a:p>
            <a:pPr lvl="1"/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de-DE" b="1" dirty="0">
                <a:solidFill>
                  <a:schemeClr val="accent3"/>
                </a:solidFill>
              </a:rPr>
              <a:t>Kubernetes</a:t>
            </a:r>
            <a:r>
              <a:rPr lang="de-DE" dirty="0">
                <a:solidFill>
                  <a:schemeClr val="accent3"/>
                </a:solidFill>
              </a:rPr>
              <a:t> for SIMPHERA server</a:t>
            </a:r>
          </a:p>
          <a:p>
            <a:pPr lvl="1"/>
            <a:endParaRPr lang="de-DE" dirty="0">
              <a:solidFill>
                <a:schemeClr val="accent3"/>
              </a:solidFill>
            </a:endParaRPr>
          </a:p>
          <a:p>
            <a:pPr lvl="1"/>
            <a:r>
              <a:rPr lang="de-DE" b="1" dirty="0">
                <a:solidFill>
                  <a:schemeClr val="accent3"/>
                </a:solidFill>
              </a:rPr>
              <a:t>KeyCloak</a:t>
            </a:r>
            <a:r>
              <a:rPr lang="de-DE" dirty="0">
                <a:solidFill>
                  <a:schemeClr val="accent3"/>
                </a:solidFill>
              </a:rPr>
              <a:t> for Access management</a:t>
            </a:r>
          </a:p>
          <a:p>
            <a:pPr lvl="1"/>
            <a:endParaRPr lang="de-DE" dirty="0">
              <a:solidFill>
                <a:schemeClr val="accent3"/>
              </a:solidFill>
            </a:endParaRPr>
          </a:p>
          <a:p>
            <a:pPr lvl="1"/>
            <a:r>
              <a:rPr lang="de-DE" b="1" dirty="0">
                <a:solidFill>
                  <a:schemeClr val="accent3"/>
                </a:solidFill>
              </a:rPr>
              <a:t>PostgresSQL</a:t>
            </a:r>
            <a:r>
              <a:rPr lang="de-DE" dirty="0">
                <a:solidFill>
                  <a:schemeClr val="accent3"/>
                </a:solidFill>
              </a:rPr>
              <a:t> data base for DB</a:t>
            </a:r>
          </a:p>
          <a:p>
            <a:pPr lvl="1"/>
            <a:endParaRPr lang="de-DE" dirty="0">
              <a:solidFill>
                <a:schemeClr val="accent3"/>
              </a:solidFill>
            </a:endParaRPr>
          </a:p>
          <a:p>
            <a:pPr lvl="1"/>
            <a:r>
              <a:rPr lang="de-DE" b="1" dirty="0">
                <a:solidFill>
                  <a:schemeClr val="accent3"/>
                </a:solidFill>
              </a:rPr>
              <a:t>MinIO</a:t>
            </a:r>
            <a:r>
              <a:rPr lang="de-DE" dirty="0">
                <a:solidFill>
                  <a:schemeClr val="accent3"/>
                </a:solidFill>
              </a:rPr>
              <a:t> for Storage</a:t>
            </a:r>
          </a:p>
          <a:p>
            <a:pPr lvl="1"/>
            <a:endParaRPr lang="de-DE" dirty="0">
              <a:solidFill>
                <a:schemeClr val="accent3"/>
              </a:solidFill>
            </a:endParaRPr>
          </a:p>
          <a:p>
            <a:pPr lvl="1"/>
            <a:r>
              <a:rPr lang="de-DE" dirty="0">
                <a:solidFill>
                  <a:schemeClr val="accent3"/>
                </a:solidFill>
              </a:rPr>
              <a:t>Use </a:t>
            </a:r>
            <a:r>
              <a:rPr lang="de-DE" b="1" dirty="0">
                <a:solidFill>
                  <a:schemeClr val="accent3"/>
                </a:solidFill>
              </a:rPr>
              <a:t>NGINX</a:t>
            </a:r>
            <a:r>
              <a:rPr lang="de-DE" dirty="0">
                <a:solidFill>
                  <a:schemeClr val="accent3"/>
                </a:solidFill>
              </a:rPr>
              <a:t> Ingress Controller for SIMPHERA server</a:t>
            </a:r>
          </a:p>
          <a:p>
            <a:pPr lvl="1"/>
            <a:endParaRPr lang="de-DE" dirty="0">
              <a:solidFill>
                <a:schemeClr val="accent3"/>
              </a:solidFill>
            </a:endParaRPr>
          </a:p>
          <a:p>
            <a:pPr lvl="1"/>
            <a:r>
              <a:rPr lang="de-DE" dirty="0">
                <a:solidFill>
                  <a:schemeClr val="accent3"/>
                </a:solidFill>
              </a:rPr>
              <a:t>Manage Kubernetes in </a:t>
            </a:r>
            <a:r>
              <a:rPr lang="de-DE" b="1" dirty="0">
                <a:solidFill>
                  <a:schemeClr val="accent3"/>
                </a:solidFill>
              </a:rPr>
              <a:t>Openlens</a:t>
            </a:r>
          </a:p>
          <a:p>
            <a:pPr lvl="1"/>
            <a:endParaRPr lang="de-DE" b="1" dirty="0">
              <a:solidFill>
                <a:schemeClr val="accent3"/>
              </a:solidFill>
            </a:endParaRPr>
          </a:p>
          <a:p>
            <a:pPr lvl="1"/>
            <a:endParaRPr lang="de-DE" b="1" dirty="0">
              <a:solidFill>
                <a:schemeClr val="accent3"/>
              </a:solidFill>
            </a:endParaRPr>
          </a:p>
          <a:p>
            <a:pPr lvl="1"/>
            <a:endParaRPr lang="de-DE" dirty="0">
              <a:solidFill>
                <a:schemeClr val="accent3"/>
              </a:solidFill>
            </a:endParaRPr>
          </a:p>
          <a:p>
            <a:pPr lvl="1"/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19458" name="Picture 2" descr="Docker Logo and symbol, meaning, history, PNG, brand">
            <a:extLst>
              <a:ext uri="{FF2B5EF4-FFF2-40B4-BE49-F238E27FC236}">
                <a16:creationId xmlns:a16="http://schemas.microsoft.com/office/drawing/2014/main" id="{EE9CE00D-E8C8-4D5E-A07C-5D77CCD6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74" y="2831813"/>
            <a:ext cx="1294295" cy="72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Kubernetes – Logos Download">
            <a:extLst>
              <a:ext uri="{FF2B5EF4-FFF2-40B4-BE49-F238E27FC236}">
                <a16:creationId xmlns:a16="http://schemas.microsoft.com/office/drawing/2014/main" id="{51A56E97-3C51-4A97-B4E7-5137CC8C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51" y="3947529"/>
            <a:ext cx="1293401" cy="65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We’ve Improved the Intervals Search for Time, Tasks, Projects and More ...">
            <a:extLst>
              <a:ext uri="{FF2B5EF4-FFF2-40B4-BE49-F238E27FC236}">
                <a16:creationId xmlns:a16="http://schemas.microsoft.com/office/drawing/2014/main" id="{809C9F6A-1253-4847-96BD-4237669EA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40" y="4490376"/>
            <a:ext cx="799849" cy="8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loud SIEM &amp; Automated Threat Detection for Nginx Web Server">
            <a:extLst>
              <a:ext uri="{FF2B5EF4-FFF2-40B4-BE49-F238E27FC236}">
                <a16:creationId xmlns:a16="http://schemas.microsoft.com/office/drawing/2014/main" id="{A427D9DA-D227-43D5-AC77-C5D1CCB1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243" y="5016892"/>
            <a:ext cx="1487488" cy="49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Lens - Kubernetes IDE | heise Download">
            <a:extLst>
              <a:ext uri="{FF2B5EF4-FFF2-40B4-BE49-F238E27FC236}">
                <a16:creationId xmlns:a16="http://schemas.microsoft.com/office/drawing/2014/main" id="{C4C77F36-9F08-41F0-8AE3-BDC7E4D5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46" y="4494768"/>
            <a:ext cx="576015" cy="57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Partners | Ambassador">
            <a:extLst>
              <a:ext uri="{FF2B5EF4-FFF2-40B4-BE49-F238E27FC236}">
                <a16:creationId xmlns:a16="http://schemas.microsoft.com/office/drawing/2014/main" id="{0C39B2B1-E175-4E71-9AF5-22668907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86" y="3429000"/>
            <a:ext cx="983155" cy="9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MinIO | Understand the guidelines for using MinIO's marks">
            <a:extLst>
              <a:ext uri="{FF2B5EF4-FFF2-40B4-BE49-F238E27FC236}">
                <a16:creationId xmlns:a16="http://schemas.microsoft.com/office/drawing/2014/main" id="{4345418C-FAA8-45D5-B1FC-B9800B85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418" y="3786489"/>
            <a:ext cx="1331144" cy="2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61A46-7BE7-4861-A804-307F5EC4BE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22" y="262497"/>
            <a:ext cx="10128448" cy="56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" y="549275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4863" y="1196300"/>
            <a:ext cx="5549771" cy="489534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Create DNS for SIMPHERA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171C3E-EA08-46E9-A1B8-96B53D04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495"/>
            <a:ext cx="5730737" cy="5951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B92B9-D0D2-4516-9A7D-41E05E64AD7A}"/>
              </a:ext>
            </a:extLst>
          </p:cNvPr>
          <p:cNvSpPr txBox="1"/>
          <p:nvPr/>
        </p:nvSpPr>
        <p:spPr>
          <a:xfrm>
            <a:off x="191344" y="2564904"/>
            <a:ext cx="61036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For SIMPHERA User interface/Web and monitoring stack : </a:t>
            </a:r>
            <a:r>
              <a:rPr lang="en-US" sz="1800" b="0" i="0" dirty="0" err="1">
                <a:solidFill>
                  <a:srgbClr val="2E75B5"/>
                </a:solidFill>
                <a:effectLst/>
                <a:latin typeface="Calibri" panose="020F0502020204030204" pitchFamily="34" charset="0"/>
              </a:rPr>
              <a:t>mysimphera.dspace.cloud</a:t>
            </a:r>
            <a:endParaRPr lang="en-US" sz="1800" b="0" i="0" dirty="0">
              <a:solidFill>
                <a:srgbClr val="2E75B5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For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MinIO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object storage : </a:t>
            </a:r>
            <a:r>
              <a:rPr lang="en-US" sz="1800" b="0" i="0" dirty="0">
                <a:solidFill>
                  <a:srgbClr val="2E75B5"/>
                </a:solidFill>
                <a:effectLst/>
                <a:latin typeface="Calibri" panose="020F0502020204030204" pitchFamily="34" charset="0"/>
              </a:rPr>
              <a:t>mysimphera-</a:t>
            </a:r>
            <a:r>
              <a:rPr lang="en-US" sz="1800" b="0" i="0" dirty="0" err="1">
                <a:solidFill>
                  <a:srgbClr val="2E75B5"/>
                </a:solidFill>
                <a:effectLst/>
                <a:latin typeface="Calibri" panose="020F0502020204030204" pitchFamily="34" charset="0"/>
              </a:rPr>
              <a:t>minio.dspace.cloud</a:t>
            </a:r>
            <a:endParaRPr lang="en-US" sz="1800" b="0" i="0" dirty="0">
              <a:solidFill>
                <a:srgbClr val="2E75B5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For 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keycloak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via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Quickstart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Helm Chart : </a:t>
            </a:r>
            <a:r>
              <a:rPr lang="en-US" sz="1800" b="0" i="0" dirty="0">
                <a:solidFill>
                  <a:srgbClr val="2E75B5"/>
                </a:solidFill>
                <a:effectLst/>
                <a:latin typeface="Calibri" panose="020F0502020204030204" pitchFamily="34" charset="0"/>
              </a:rPr>
              <a:t>mysimphera-</a:t>
            </a:r>
            <a:r>
              <a:rPr lang="en-US" sz="1800" b="0" i="0" dirty="0" err="1">
                <a:solidFill>
                  <a:srgbClr val="2E75B5"/>
                </a:solidFill>
                <a:effectLst/>
                <a:latin typeface="Calibri" panose="020F0502020204030204" pitchFamily="34" charset="0"/>
              </a:rPr>
              <a:t>login.dspace.cloud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" y="549275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4863" y="1196300"/>
            <a:ext cx="5549771" cy="489534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Create Certificate for SIMPHERA Server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C2E08-2319-4F59-836B-9068A38E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98" y="219310"/>
            <a:ext cx="6304714" cy="5668945"/>
          </a:xfrm>
          <a:prstGeom prst="rect">
            <a:avLst/>
          </a:prstGeom>
        </p:spPr>
      </p:pic>
      <p:pic>
        <p:nvPicPr>
          <p:cNvPr id="12" name="Picture 11" descr="A screenshot of a certificate&#10;&#10;Description automatically generated">
            <a:extLst>
              <a:ext uri="{FF2B5EF4-FFF2-40B4-BE49-F238E27FC236}">
                <a16:creationId xmlns:a16="http://schemas.microsoft.com/office/drawing/2014/main" id="{181071CA-2888-40C9-BB6E-CE38C07C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2" y="1703618"/>
            <a:ext cx="2765261" cy="352884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87D5FDE-D013-4539-BC19-DBE598372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670" y="1712510"/>
            <a:ext cx="2765261" cy="35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" y="549275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8281" y="580053"/>
            <a:ext cx="5549771" cy="489534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Configure Values for SIMPHERA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1633C-0347-4702-8A48-CA1F62EF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92" y="1477749"/>
            <a:ext cx="3472038" cy="4335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C46751-8162-4CE9-B059-33E5A656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566" y="49602"/>
            <a:ext cx="4278398" cy="5888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960E75-EB3A-4286-BEF4-F3C392198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50" y="1721390"/>
            <a:ext cx="3988425" cy="3848173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11DA8D9A-8CBC-4E57-B7F9-FEA59D48676F}"/>
              </a:ext>
            </a:extLst>
          </p:cNvPr>
          <p:cNvSpPr txBox="1">
            <a:spLocks/>
          </p:cNvSpPr>
          <p:nvPr/>
        </p:nvSpPr>
        <p:spPr>
          <a:xfrm>
            <a:off x="-358104" y="5776579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/>
              <a:t>Certificate – values.yaml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B4C52DA3-61AF-4D26-B0A6-A6172B8516DE}"/>
              </a:ext>
            </a:extLst>
          </p:cNvPr>
          <p:cNvSpPr txBox="1">
            <a:spLocks/>
          </p:cNvSpPr>
          <p:nvPr/>
        </p:nvSpPr>
        <p:spPr>
          <a:xfrm>
            <a:off x="3359696" y="5937816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/>
              <a:t>Postgres – values.yaml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FA35567E-E97B-42FB-A316-8142A8A8FC44}"/>
              </a:ext>
            </a:extLst>
          </p:cNvPr>
          <p:cNvSpPr txBox="1">
            <a:spLocks/>
          </p:cNvSpPr>
          <p:nvPr/>
        </p:nvSpPr>
        <p:spPr>
          <a:xfrm>
            <a:off x="7368506" y="5987010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/>
              <a:t>Simphera– values.yaml</a:t>
            </a:r>
          </a:p>
        </p:txBody>
      </p:sp>
    </p:spTree>
    <p:extLst>
      <p:ext uri="{BB962C8B-B14F-4D97-AF65-F5344CB8AC3E}">
        <p14:creationId xmlns:p14="http://schemas.microsoft.com/office/powerpoint/2010/main" val="7057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503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dSPACE-Confidential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96688" y="1199628"/>
            <a:ext cx="6115911" cy="797311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Automation – Docker Image Save &amp; 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D5A83-A4C5-4360-B858-44B3EDC4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234" y="617689"/>
            <a:ext cx="6382040" cy="562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F6B33-72DA-42B1-AB68-DE774A06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503748"/>
            <a:ext cx="5271632" cy="259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FAC79-A5F7-4FE0-BB62-90851B18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344" y="1644751"/>
            <a:ext cx="7454869" cy="44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503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dSPACE-Confidential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96688" y="1199628"/>
            <a:ext cx="6115911" cy="797311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Install Secret &amp; Release In SIMPHERA - Kubernetes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99AF7-9C85-4D48-B063-A9B3EEF1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20" y="2391924"/>
            <a:ext cx="6765909" cy="1337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AA6105-9FC0-441B-8B15-2D66E2AF8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06" y="295289"/>
            <a:ext cx="6307203" cy="1677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9E71D7-EA8F-4705-AD68-EC947CFD6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7" y="2590144"/>
            <a:ext cx="5236455" cy="1291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FD8AD-3CA3-4EDE-97C9-4E0B06C2C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" y="4262810"/>
            <a:ext cx="4980516" cy="1006238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9794D4BE-08EF-49F5-88A5-52A620B15485}"/>
              </a:ext>
            </a:extLst>
          </p:cNvPr>
          <p:cNvSpPr txBox="1">
            <a:spLocks/>
          </p:cNvSpPr>
          <p:nvPr/>
        </p:nvSpPr>
        <p:spPr>
          <a:xfrm>
            <a:off x="-1448931" y="2393108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Customsecrets – install.ps1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C9F5B744-B613-4308-B279-6F9AD693C344}"/>
              </a:ext>
            </a:extLst>
          </p:cNvPr>
          <p:cNvSpPr txBox="1">
            <a:spLocks/>
          </p:cNvSpPr>
          <p:nvPr/>
        </p:nvSpPr>
        <p:spPr>
          <a:xfrm>
            <a:off x="-1536848" y="4084863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https-secrets – install.ps1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FCB590F-FBAA-438D-906B-A15D6954E89E}"/>
              </a:ext>
            </a:extLst>
          </p:cNvPr>
          <p:cNvSpPr txBox="1">
            <a:spLocks/>
          </p:cNvSpPr>
          <p:nvPr/>
        </p:nvSpPr>
        <p:spPr>
          <a:xfrm>
            <a:off x="3528964" y="80628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postgres – install.ps1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51B494CD-5C65-4D8A-A659-77BD6717B1B4}"/>
              </a:ext>
            </a:extLst>
          </p:cNvPr>
          <p:cNvSpPr txBox="1">
            <a:spLocks/>
          </p:cNvSpPr>
          <p:nvPr/>
        </p:nvSpPr>
        <p:spPr>
          <a:xfrm>
            <a:off x="3605741" y="2177343"/>
            <a:ext cx="4980517" cy="15388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Simphera – install.ps1</a:t>
            </a:r>
          </a:p>
        </p:txBody>
      </p:sp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F86E32B6-9D68-48D9-9320-31F0B87E7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920" y="3728915"/>
            <a:ext cx="6124177" cy="24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C386-CB84-4317-9AEC-2896B9CE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543"/>
            <a:ext cx="1598213" cy="520312"/>
          </a:xfrm>
        </p:spPr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C3EA-0510-49E2-8C55-7D257BFDDC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dSPACE-Confidential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5AACF-1461-4A2C-BA82-7A9E3762A5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6BC2550-B170-4662-BD36-0671B2BE3EB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9585A86-68D2-4B61-9AE4-C72757B05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9837" y="219598"/>
            <a:ext cx="6115911" cy="489534"/>
          </a:xfrm>
        </p:spPr>
        <p:txBody>
          <a:bodyPr/>
          <a:lstStyle/>
          <a:p>
            <a:r>
              <a:rPr lang="de-DE" b="1" dirty="0">
                <a:solidFill>
                  <a:schemeClr val="accent3"/>
                </a:solidFill>
              </a:rPr>
              <a:t>Manage SIMPHERA Server in Openlens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E2F671-9ECB-4E84-AC0F-27CEBCA5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783437"/>
            <a:ext cx="8856984" cy="52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_Content_Slides">
  <a:themeElements>
    <a:clrScheme name="dSPACE Colou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076BF"/>
      </a:accent1>
      <a:accent2>
        <a:srgbClr val="474749"/>
      </a:accent2>
      <a:accent3>
        <a:srgbClr val="004494"/>
      </a:accent3>
      <a:accent4>
        <a:srgbClr val="BB0017"/>
      </a:accent4>
      <a:accent5>
        <a:srgbClr val="008A8F"/>
      </a:accent5>
      <a:accent6>
        <a:srgbClr val="E1E9F3"/>
      </a:accent6>
      <a:hlink>
        <a:srgbClr val="0000FF"/>
      </a:hlink>
      <a:folHlink>
        <a:srgbClr val="800080"/>
      </a:folHlink>
    </a:clrScheme>
    <a:fontScheme name="Benutzerdefiniert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indent="0" algn="l">
          <a:spcBef>
            <a:spcPts val="600"/>
          </a:spcBef>
          <a:buClr>
            <a:schemeClr val="accent3"/>
          </a:buClr>
          <a:buFont typeface="Wingdings" panose="05000000000000000000" pitchFamily="2" charset="2"/>
          <a:buNone/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180975" indent="-180975">
          <a:spcBef>
            <a:spcPts val="600"/>
          </a:spcBef>
          <a:buClr>
            <a:schemeClr val="accent3"/>
          </a:buClr>
          <a:buFont typeface="Wingdings" panose="05000000000000000000" pitchFamily="2" charset="2"/>
          <a:buChar char="§"/>
          <a:defRPr sz="16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DAS">
  <a:themeElements>
    <a:clrScheme name="dSPACE Farbschem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EC5ED"/>
      </a:accent1>
      <a:accent2>
        <a:srgbClr val="474749"/>
      </a:accent2>
      <a:accent3>
        <a:srgbClr val="004494"/>
      </a:accent3>
      <a:accent4>
        <a:srgbClr val="BB0017"/>
      </a:accent4>
      <a:accent5>
        <a:srgbClr val="008A8F"/>
      </a:accent5>
      <a:accent6>
        <a:srgbClr val="726051"/>
      </a:accent6>
      <a:hlink>
        <a:srgbClr val="0000FF"/>
      </a:hlink>
      <a:folHlink>
        <a:srgbClr val="800080"/>
      </a:folHlink>
    </a:clrScheme>
    <a:fontScheme name="Benutzerdefiniert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270000" indent="-270000">
          <a:spcBef>
            <a:spcPts val="600"/>
          </a:spcBef>
          <a:buClr>
            <a:schemeClr val="accent3"/>
          </a:buClr>
          <a:buFont typeface="Wingdings" panose="05000000000000000000" pitchFamily="2" charset="2"/>
          <a:buChar char="§"/>
          <a:defRPr sz="16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180975" indent="-180975">
          <a:spcBef>
            <a:spcPts val="600"/>
          </a:spcBef>
          <a:buClr>
            <a:schemeClr val="accent3"/>
          </a:buClr>
          <a:buFont typeface="Wingdings" panose="05000000000000000000" pitchFamily="2" charset="2"/>
          <a:buChar char="§"/>
          <a:defRPr sz="1600" dirty="0" err="1" smtClean="0">
            <a:solidFill>
              <a:schemeClr val="accent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한컴MDS 국문 CI">
  <a:themeElements>
    <a:clrScheme name="MDS강조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BC"/>
      </a:accent1>
      <a:accent2>
        <a:srgbClr val="FF8A00"/>
      </a:accent2>
      <a:accent3>
        <a:srgbClr val="00AEEF"/>
      </a:accent3>
      <a:accent4>
        <a:srgbClr val="8CC600"/>
      </a:accent4>
      <a:accent5>
        <a:srgbClr val="FF0000"/>
      </a:accent5>
      <a:accent6>
        <a:srgbClr val="FFBE00"/>
      </a:accent6>
      <a:hlink>
        <a:srgbClr val="0000A6"/>
      </a:hlink>
      <a:folHlink>
        <a:srgbClr val="910091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ACD6"/>
        </a:solidFill>
        <a:ln>
          <a:noFill/>
        </a:ln>
      </a:spPr>
      <a:bodyPr rtlCol="0" anchor="ctr"/>
      <a:lstStyle>
        <a:defPPr algn="ctr">
          <a:defRPr sz="1100" dirty="0"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ln>
          <a:solidFill>
            <a:schemeClr val="bg1">
              <a:alpha val="0"/>
            </a:schemeClr>
          </a:solidFill>
        </a:ln>
      </a:spPr>
      <a:bodyPr vert="horz" wrap="none" lIns="91440" tIns="45720" rIns="91440" bIns="45720" rtlCol="0">
        <a:noAutofit/>
      </a:bodyPr>
      <a:lstStyle>
        <a:defPPr>
          <a:lnSpc>
            <a:spcPct val="110000"/>
          </a:lnSpc>
          <a:buClr>
            <a:schemeClr val="accent2"/>
          </a:buClr>
          <a:defRPr sz="1400" b="1" spc="-50" dirty="0" smtClean="0">
            <a:solidFill>
              <a:srgbClr val="3A47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utomotive">
  <a:themeElements>
    <a:clrScheme name="dSPACE Farbschem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EC5ED"/>
      </a:accent1>
      <a:accent2>
        <a:srgbClr val="474749"/>
      </a:accent2>
      <a:accent3>
        <a:srgbClr val="004494"/>
      </a:accent3>
      <a:accent4>
        <a:srgbClr val="BB0017"/>
      </a:accent4>
      <a:accent5>
        <a:srgbClr val="008A8F"/>
      </a:accent5>
      <a:accent6>
        <a:srgbClr val="726051"/>
      </a:accent6>
      <a:hlink>
        <a:srgbClr val="0000FF"/>
      </a:hlink>
      <a:folHlink>
        <a:srgbClr val="800080"/>
      </a:folHlink>
    </a:clrScheme>
    <a:fontScheme name="Benutzerdefiniert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270000" indent="-270000">
          <a:spcBef>
            <a:spcPts val="600"/>
          </a:spcBef>
          <a:buClr>
            <a:schemeClr val="accent3"/>
          </a:buClr>
          <a:buFont typeface="Wingdings" panose="05000000000000000000" pitchFamily="2" charset="2"/>
          <a:buChar char="§"/>
          <a:defRPr sz="1600" dirty="0" err="1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marL="180975" indent="-180975">
          <a:spcBef>
            <a:spcPts val="600"/>
          </a:spcBef>
          <a:buClr>
            <a:schemeClr val="accent3"/>
          </a:buClr>
          <a:buFont typeface="Wingdings" panose="05000000000000000000" pitchFamily="2" charset="2"/>
          <a:buChar char="§"/>
          <a:defRPr sz="1600" dirty="0" err="1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MPHERA_master_16to9.pptx" id="{EBDA11DD-5A99-4DF4-8366-A98EE6C98125}" vid="{F2E0AC37-16DB-4794-89B3-C7668D423732}"/>
    </a:ext>
  </a:extLst>
</a:theme>
</file>

<file path=ppt/theme/theme5.xml><?xml version="1.0" encoding="utf-8"?>
<a:theme xmlns:a="http://schemas.openxmlformats.org/drawingml/2006/main" name="Larissa">
  <a:themeElements>
    <a:clrScheme name="dSPACE Farbschem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EC5ED"/>
      </a:accent1>
      <a:accent2>
        <a:srgbClr val="474749"/>
      </a:accent2>
      <a:accent3>
        <a:srgbClr val="004494"/>
      </a:accent3>
      <a:accent4>
        <a:srgbClr val="BB0017"/>
      </a:accent4>
      <a:accent5>
        <a:srgbClr val="008A8F"/>
      </a:accent5>
      <a:accent6>
        <a:srgbClr val="726051"/>
      </a:accent6>
      <a:hlink>
        <a:srgbClr val="0000FF"/>
      </a:hlink>
      <a:folHlink>
        <a:srgbClr val="800080"/>
      </a:folHlink>
    </a:clrScheme>
    <a:fontScheme name="Benutzerdefiniert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dSPACE Farbschem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EC5ED"/>
      </a:accent1>
      <a:accent2>
        <a:srgbClr val="474749"/>
      </a:accent2>
      <a:accent3>
        <a:srgbClr val="004494"/>
      </a:accent3>
      <a:accent4>
        <a:srgbClr val="BB0017"/>
      </a:accent4>
      <a:accent5>
        <a:srgbClr val="008A8F"/>
      </a:accent5>
      <a:accent6>
        <a:srgbClr val="726051"/>
      </a:accent6>
      <a:hlink>
        <a:srgbClr val="0000FF"/>
      </a:hlink>
      <a:folHlink>
        <a:srgbClr val="800080"/>
      </a:folHlink>
    </a:clrScheme>
    <a:fontScheme name="Benutzerdefiniert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 xmlns="8dad1b92-564a-424c-ac51-22d8c6750302">Product Slide 16:9</Topic>
    <Description0 xmlns="8dad1b92-564a-424c-ac51-22d8c6750302">Product slide template master (16.9)</Description0>
    <MP_UserTags xmlns="7529b1e8-f496-477b-8567-b3414e4b8c33" xsi:nil="true"/>
    <_dlc_DocId xmlns="7529b1e8-f496-477b-8567-b3414e4b8c33">DSPORTAL-5399-43</_dlc_DocId>
    <_dlc_DocIdUrl xmlns="7529b1e8-f496-477b-8567-b3414e4b8c33">
      <Url>https://dsportal.dspace.de/OurCompany/Departments/MarCom/_layouts/15/DocIdRedir.aspx?ID=DSPORTAL-5399-43</Url>
      <Description>DSPORTAL-5399-43</Description>
    </_dlc_DocIdUrl>
    <MP_InheritedTags xmlns="7529b1e8-f496-477b-8567-b3414e4b8c33">((208)(5232)(7))((314)(208)(5232)(7))((5075)(3774)(3773))((5113)(5080)(3774)(3773))((5183)(5081)(3774)(3773))</MP_InheritedTags>
    <MultiLine xmlns="7529b1e8-f496-477b-8567-b3414e4b8c33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B4245459FC804D9C2ADDF8592A9092" ma:contentTypeVersion="25" ma:contentTypeDescription="Create a new document." ma:contentTypeScope="" ma:versionID="dd3d1ed1e3a24d86a689d0bbbb74d9e3">
  <xsd:schema xmlns:xsd="http://www.w3.org/2001/XMLSchema" xmlns:xs="http://www.w3.org/2001/XMLSchema" xmlns:p="http://schemas.microsoft.com/office/2006/metadata/properties" xmlns:ns2="7529b1e8-f496-477b-8567-b3414e4b8c33" xmlns:ns3="8dad1b92-564a-424c-ac51-22d8c6750302" xmlns:ns4="b767d193-78eb-4b2e-b997-96cd031426b1" targetNamespace="http://schemas.microsoft.com/office/2006/metadata/properties" ma:root="true" ma:fieldsID="fddb780d4b3940fe29b77c1b56926e08" ns2:_="" ns3:_="" ns4:_="">
    <xsd:import namespace="7529b1e8-f496-477b-8567-b3414e4b8c33"/>
    <xsd:import namespace="8dad1b92-564a-424c-ac51-22d8c6750302"/>
    <xsd:import namespace="b767d193-78eb-4b2e-b997-96cd031426b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escription0" minOccurs="0"/>
                <xsd:element ref="ns2:MP_UserTags" minOccurs="0"/>
                <xsd:element ref="ns2:MP_InheritedTags" minOccurs="0"/>
                <xsd:element ref="ns3:Topic" minOccurs="0"/>
                <xsd:element ref="ns4:SharedWithUsers" minOccurs="0"/>
                <xsd:element ref="ns2:MultiLin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9b1e8-f496-477b-8567-b3414e4b8c3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MP_UserTags" ma:index="12" nillable="true" ma:displayName="Tags" ma:hidden="true" ma:internalName="MP_UserTags" ma:readOnly="false">
      <xsd:simpleType>
        <xsd:restriction base="dms:Unknown"/>
      </xsd:simpleType>
    </xsd:element>
    <xsd:element name="MP_InheritedTags" ma:index="13" nillable="true" ma:displayName="Inherited Tags" ma:hidden="true" ma:internalName="MP_InheritedTags" ma:readOnly="false">
      <xsd:simpleType>
        <xsd:restriction base="dms:Unknown"/>
      </xsd:simpleType>
    </xsd:element>
    <xsd:element name="MultiLine" ma:index="16" nillable="true" ma:displayName="MultiLine" ma:internalName="MultiLin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ad1b92-564a-424c-ac51-22d8c6750302" elementFormDefault="qualified">
    <xsd:import namespace="http://schemas.microsoft.com/office/2006/documentManagement/types"/>
    <xsd:import namespace="http://schemas.microsoft.com/office/infopath/2007/PartnerControls"/>
    <xsd:element name="Description0" ma:index="11" nillable="true" ma:displayName="Description" ma:internalName="Description0">
      <xsd:simpleType>
        <xsd:restriction base="dms:Note">
          <xsd:maxLength value="255"/>
        </xsd:restriction>
      </xsd:simpleType>
    </xsd:element>
    <xsd:element name="Topic" ma:index="14" nillable="true" ma:displayName="Topic" ma:format="Dropdown" ma:internalName="Topic">
      <xsd:simpleType>
        <xsd:restriction base="dms:Choice">
          <xsd:enumeration value="Company Slide"/>
          <xsd:enumeration value="Product Slide 4:3"/>
          <xsd:enumeration value="Product Slide 16:9"/>
          <xsd:enumeration value="Guideline"/>
          <xsd:enumeration value="[  ]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7d193-78eb-4b2e-b997-96cd031426b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customXsn xmlns="http://schemas.microsoft.com/office/2006/metadata/customXsn">
  <xsnLocation>http://dspaceportal/_cts/Document/Word 2007 Vorlage.dotx</xsnLocation>
  <cached>True</cached>
  <openByDefault>False</openByDefault>
  <xsnScope>/</xsnScope>
</customXsn>
</file>

<file path=customXml/itemProps1.xml><?xml version="1.0" encoding="utf-8"?>
<ds:datastoreItem xmlns:ds="http://schemas.openxmlformats.org/officeDocument/2006/customXml" ds:itemID="{42CD3902-393B-4293-91F4-CABDD401C8E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9051D11-E917-43D4-8A56-44ACDC0A26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BAEC9D-C1B7-46BE-A8A7-EE0E0010F51C}">
  <ds:schemaRefs>
    <ds:schemaRef ds:uri="http://schemas.microsoft.com/office/2006/documentManagement/types"/>
    <ds:schemaRef ds:uri="8dad1b92-564a-424c-ac51-22d8c6750302"/>
    <ds:schemaRef ds:uri="http://purl.org/dc/elements/1.1/"/>
    <ds:schemaRef ds:uri="http://schemas.microsoft.com/office/2006/metadata/properties"/>
    <ds:schemaRef ds:uri="http://schemas.microsoft.com/office/infopath/2007/PartnerControls"/>
    <ds:schemaRef ds:uri="7529b1e8-f496-477b-8567-b3414e4b8c33"/>
    <ds:schemaRef ds:uri="http://purl.org/dc/terms/"/>
    <ds:schemaRef ds:uri="http://schemas.openxmlformats.org/package/2006/metadata/core-properties"/>
    <ds:schemaRef ds:uri="b767d193-78eb-4b2e-b997-96cd031426b1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092B9B75-9D0B-4394-81E3-107F0133C1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9b1e8-f496-477b-8567-b3414e4b8c33"/>
    <ds:schemaRef ds:uri="8dad1b92-564a-424c-ac51-22d8c6750302"/>
    <ds:schemaRef ds:uri="b767d193-78eb-4b2e-b997-96cd031426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D9A8438-31BC-426A-9037-D6832087D03A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253</Words>
  <Application>Microsoft Office PowerPoint</Application>
  <PresentationFormat>Widescreen</PresentationFormat>
  <Paragraphs>93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Segoe UI Web (West European)</vt:lpstr>
      <vt:lpstr>맑은 고딕</vt:lpstr>
      <vt:lpstr>Arial</vt:lpstr>
      <vt:lpstr>Calibri</vt:lpstr>
      <vt:lpstr>Calibri Light</vt:lpstr>
      <vt:lpstr>Segoe UI</vt:lpstr>
      <vt:lpstr>Segoe UI Semibold</vt:lpstr>
      <vt:lpstr>Wingdings</vt:lpstr>
      <vt:lpstr>MASTER_Content_Slides</vt:lpstr>
      <vt:lpstr>ADAS</vt:lpstr>
      <vt:lpstr>한컴MDS 국문 CI</vt:lpstr>
      <vt:lpstr>Automotive</vt:lpstr>
      <vt:lpstr>think-cell Folie</vt:lpstr>
      <vt:lpstr>PowerPoint Presentation</vt:lpstr>
      <vt:lpstr>PowerPoint Presentation</vt:lpstr>
      <vt:lpstr>Goal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SIMPHERA Offline Installation Manual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Product Slide 16:9</dc:subject>
  <dc:creator/>
  <dc:description/>
  <cp:lastModifiedBy/>
  <cp:revision>1</cp:revision>
  <dcterms:created xsi:type="dcterms:W3CDTF">2020-07-07T12:27:15Z</dcterms:created>
  <dcterms:modified xsi:type="dcterms:W3CDTF">2023-08-18T09:02:41Z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2400</vt:r8>
  </property>
  <property fmtid="{D5CDD505-2E9C-101B-9397-08002B2CF9AE}" pid="3" name="ContentTypeId">
    <vt:lpwstr>0x01010028B4245459FC804D9C2ADDF8592A9092</vt:lpwstr>
  </property>
  <property fmtid="{D5CDD505-2E9C-101B-9397-08002B2CF9AE}" pid="4" name="_dlc_DocIdItemGuid">
    <vt:lpwstr>afa457b0-adb5-4486-a574-9653eb6f4425</vt:lpwstr>
  </property>
</Properties>
</file>